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6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7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4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0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3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1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9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0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1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2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23.xml" ContentType="application/vnd.openxmlformats-officedocument.presentationml.notesSlide+xml"/>
  <Override PartName="/ppt/tags/tag141.xml" ContentType="application/vnd.openxmlformats-officedocument.presentationml.tags+xml"/>
  <Override PartName="/ppt/notesSlides/notesSlide24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25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5" r:id="rId2"/>
    <p:sldMasterId id="2147483709" r:id="rId3"/>
    <p:sldMasterId id="2147483894" r:id="rId4"/>
    <p:sldMasterId id="2147484066" r:id="rId5"/>
    <p:sldMasterId id="2147484100" r:id="rId6"/>
    <p:sldMasterId id="2147484113" r:id="rId7"/>
    <p:sldMasterId id="2147484146" r:id="rId8"/>
    <p:sldMasterId id="2147484159" r:id="rId9"/>
  </p:sldMasterIdLst>
  <p:notesMasterIdLst>
    <p:notesMasterId r:id="rId74"/>
  </p:notesMasterIdLst>
  <p:sldIdLst>
    <p:sldId id="585" r:id="rId10"/>
    <p:sldId id="1009" r:id="rId11"/>
    <p:sldId id="1004" r:id="rId12"/>
    <p:sldId id="942" r:id="rId13"/>
    <p:sldId id="943" r:id="rId14"/>
    <p:sldId id="944" r:id="rId15"/>
    <p:sldId id="945" r:id="rId16"/>
    <p:sldId id="946" r:id="rId17"/>
    <p:sldId id="947" r:id="rId18"/>
    <p:sldId id="948" r:id="rId19"/>
    <p:sldId id="949" r:id="rId20"/>
    <p:sldId id="950" r:id="rId21"/>
    <p:sldId id="951" r:id="rId22"/>
    <p:sldId id="1005" r:id="rId23"/>
    <p:sldId id="1010" r:id="rId24"/>
    <p:sldId id="955" r:id="rId25"/>
    <p:sldId id="1011" r:id="rId26"/>
    <p:sldId id="957" r:id="rId27"/>
    <p:sldId id="958" r:id="rId28"/>
    <p:sldId id="959" r:id="rId29"/>
    <p:sldId id="960" r:id="rId30"/>
    <p:sldId id="1012" r:id="rId31"/>
    <p:sldId id="1013" r:id="rId32"/>
    <p:sldId id="963" r:id="rId33"/>
    <p:sldId id="1014" r:id="rId34"/>
    <p:sldId id="965" r:id="rId35"/>
    <p:sldId id="966" r:id="rId36"/>
    <p:sldId id="967" r:id="rId37"/>
    <p:sldId id="968" r:id="rId38"/>
    <p:sldId id="1015" r:id="rId39"/>
    <p:sldId id="970" r:id="rId40"/>
    <p:sldId id="971" r:id="rId41"/>
    <p:sldId id="1016" r:id="rId42"/>
    <p:sldId id="1017" r:id="rId43"/>
    <p:sldId id="1018" r:id="rId44"/>
    <p:sldId id="1019" r:id="rId45"/>
    <p:sldId id="976" r:id="rId46"/>
    <p:sldId id="977" r:id="rId47"/>
    <p:sldId id="978" r:id="rId48"/>
    <p:sldId id="979" r:id="rId49"/>
    <p:sldId id="980" r:id="rId50"/>
    <p:sldId id="981" r:id="rId51"/>
    <p:sldId id="982" r:id="rId52"/>
    <p:sldId id="983" r:id="rId53"/>
    <p:sldId id="984" r:id="rId54"/>
    <p:sldId id="985" r:id="rId55"/>
    <p:sldId id="986" r:id="rId56"/>
    <p:sldId id="987" r:id="rId57"/>
    <p:sldId id="988" r:id="rId58"/>
    <p:sldId id="989" r:id="rId59"/>
    <p:sldId id="990" r:id="rId60"/>
    <p:sldId id="991" r:id="rId61"/>
    <p:sldId id="992" r:id="rId62"/>
    <p:sldId id="993" r:id="rId63"/>
    <p:sldId id="994" r:id="rId64"/>
    <p:sldId id="995" r:id="rId65"/>
    <p:sldId id="996" r:id="rId66"/>
    <p:sldId id="997" r:id="rId67"/>
    <p:sldId id="998" r:id="rId68"/>
    <p:sldId id="999" r:id="rId69"/>
    <p:sldId id="1000" r:id="rId70"/>
    <p:sldId id="1001" r:id="rId71"/>
    <p:sldId id="1002" r:id="rId72"/>
    <p:sldId id="1003" r:id="rId73"/>
  </p:sldIdLst>
  <p:sldSz cx="9144000" cy="5143500" type="screen16x9"/>
  <p:notesSz cx="6858000" cy="9144000"/>
  <p:custDataLst>
    <p:tags r:id="rId7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orient="horz" pos="2163">
          <p15:clr>
            <a:srgbClr val="A4A3A4"/>
          </p15:clr>
        </p15:guide>
        <p15:guide id="3" orient="horz" pos="28" userDrawn="1">
          <p15:clr>
            <a:srgbClr val="A4A3A4"/>
          </p15:clr>
        </p15:guide>
        <p15:guide id="4" orient="horz" pos="1824">
          <p15:clr>
            <a:srgbClr val="A4A3A4"/>
          </p15:clr>
        </p15:guide>
        <p15:guide id="6" pos="5455">
          <p15:clr>
            <a:srgbClr val="A4A3A4"/>
          </p15:clr>
        </p15:guide>
        <p15:guide id="7" pos="5463">
          <p15:clr>
            <a:srgbClr val="A4A3A4"/>
          </p15:clr>
        </p15:guide>
        <p15:guide id="9" pos="5183">
          <p15:clr>
            <a:srgbClr val="A4A3A4"/>
          </p15:clr>
        </p15:guide>
        <p15:guide id="10" pos="3039">
          <p15:clr>
            <a:srgbClr val="A4A3A4"/>
          </p15:clr>
        </p15:guide>
        <p15:guide id="11" pos="1066" userDrawn="1">
          <p15:clr>
            <a:srgbClr val="A4A3A4"/>
          </p15:clr>
        </p15:guide>
        <p15:guide id="12" orient="horz" pos="2777">
          <p15:clr>
            <a:srgbClr val="A4A3A4"/>
          </p15:clr>
        </p15:guide>
        <p15:guide id="13" orient="horz" pos="1622">
          <p15:clr>
            <a:srgbClr val="A4A3A4"/>
          </p15:clr>
        </p15:guide>
        <p15:guide id="14" orient="horz" pos="21">
          <p15:clr>
            <a:srgbClr val="A4A3A4"/>
          </p15:clr>
        </p15:guide>
        <p15:guide id="15" orient="horz" pos="1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6BAA"/>
    <a:srgbClr val="000000"/>
    <a:srgbClr val="0078A9"/>
    <a:srgbClr val="BBE0E3"/>
    <a:srgbClr val="69949B"/>
    <a:srgbClr val="C6D0BC"/>
    <a:srgbClr val="D1D6D8"/>
    <a:srgbClr val="175992"/>
    <a:srgbClr val="B8BCC5"/>
    <a:srgbClr val="F3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34580" autoAdjust="0"/>
    <p:restoredTop sz="86410" autoAdjust="0"/>
  </p:normalViewPr>
  <p:slideViewPr>
    <p:cSldViewPr snapToGrid="0" snapToObjects="1">
      <p:cViewPr varScale="1">
        <p:scale>
          <a:sx n="133" d="100"/>
          <a:sy n="133" d="100"/>
        </p:scale>
        <p:origin x="606" y="114"/>
      </p:cViewPr>
      <p:guideLst>
        <p:guide orient="horz" pos="3702"/>
        <p:guide orient="horz" pos="2163"/>
        <p:guide orient="horz" pos="28"/>
        <p:guide orient="horz" pos="1824"/>
        <p:guide pos="5455"/>
        <p:guide pos="5463"/>
        <p:guide pos="5183"/>
        <p:guide pos="3039"/>
        <p:guide pos="1066"/>
        <p:guide orient="horz" pos="2777"/>
        <p:guide orient="horz" pos="1622"/>
        <p:guide orient="horz" pos="21"/>
        <p:guide orient="horz" pos="1368"/>
      </p:guideLst>
    </p:cSldViewPr>
  </p:slideViewPr>
  <p:outlineViewPr>
    <p:cViewPr>
      <p:scale>
        <a:sx n="33" d="100"/>
        <a:sy n="33" d="100"/>
      </p:scale>
      <p:origin x="0" y="-235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38"/>
    </p:cViewPr>
  </p:sorterViewPr>
  <p:notesViewPr>
    <p:cSldViewPr snapToGrid="0" snapToObjects="1">
      <p:cViewPr varScale="1">
        <p:scale>
          <a:sx n="83" d="100"/>
          <a:sy n="83" d="100"/>
        </p:scale>
        <p:origin x="-303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ocuments\_NeoInsight\Montecarlo\Gord's%20files%20on%20N\TPI%20Variability%20by%20User%20Analysis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fr-CA" sz="1400" b="0" i="0" u="none" strike="noStrike" kern="1200" spc="0" baseline="0" noProof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fr-CA" sz="1400" b="0" i="0" u="none" strike="noStrike" baseline="0" noProof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résultats de l’IPT estimé change à mesure que des participants sont ajoutés</a:t>
            </a:r>
            <a:br>
              <a:rPr lang="fr-CA" sz="1400" b="0" i="0" u="none" strike="noStrike" baseline="0" noProof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A" sz="1400" b="0" i="0" u="none" strike="noStrike" baseline="0" noProof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(données réelles, 180 tentatives de tâches)</a:t>
            </a:r>
            <a:endParaRPr lang="fr-CA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CA" sz="1400" b="0" i="0" u="none" strike="noStrike" kern="1200" spc="0" baseline="0" noProof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Sheet1!$HK$377:$ID$377</c:f>
              <c:numCache>
                <c:formatCode>General</c:formatCode>
                <c:ptCount val="20"/>
                <c:pt idx="0">
                  <c:v>-34.5</c:v>
                </c:pt>
                <c:pt idx="1">
                  <c:v>-9.8333333333333286</c:v>
                </c:pt>
                <c:pt idx="2">
                  <c:v>-10.916666666666671</c:v>
                </c:pt>
                <c:pt idx="3">
                  <c:v>-5.5499999999999972</c:v>
                </c:pt>
                <c:pt idx="4">
                  <c:v>9.1333333333333258</c:v>
                </c:pt>
                <c:pt idx="5">
                  <c:v>-3.4761904761904674</c:v>
                </c:pt>
                <c:pt idx="6">
                  <c:v>-1.3571428571428612</c:v>
                </c:pt>
                <c:pt idx="7">
                  <c:v>-2.3888888888888857</c:v>
                </c:pt>
                <c:pt idx="8">
                  <c:v>0.98888888888888005</c:v>
                </c:pt>
                <c:pt idx="9">
                  <c:v>-2.0999999999999943</c:v>
                </c:pt>
                <c:pt idx="10">
                  <c:v>-1.75</c:v>
                </c:pt>
                <c:pt idx="11">
                  <c:v>2.288461538461533</c:v>
                </c:pt>
                <c:pt idx="12">
                  <c:v>10.104395604395606</c:v>
                </c:pt>
                <c:pt idx="13">
                  <c:v>-2.5761904761904759</c:v>
                </c:pt>
                <c:pt idx="14">
                  <c:v>-3.8166666666666629</c:v>
                </c:pt>
                <c:pt idx="15">
                  <c:v>-2.25</c:v>
                </c:pt>
                <c:pt idx="16">
                  <c:v>-1.2777777777777715</c:v>
                </c:pt>
                <c:pt idx="17">
                  <c:v>-1.1432748538011737</c:v>
                </c:pt>
                <c:pt idx="18">
                  <c:v>-0.17894736842104919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Sheet1!$HJ$377</c15:sqref>
                        </c15:formulaRef>
                      </c:ext>
                    </c:extLst>
                    <c:strCache>
                      <c:ptCount val="1"/>
                      <c:pt idx="0">
                        <c:v>a1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1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Sheet1!$HK$378:$ID$378</c:f>
              <c:numCache>
                <c:formatCode>General</c:formatCode>
                <c:ptCount val="20"/>
                <c:pt idx="0">
                  <c:v>-41.5</c:v>
                </c:pt>
                <c:pt idx="1">
                  <c:v>3.5</c:v>
                </c:pt>
                <c:pt idx="2">
                  <c:v>-3.25</c:v>
                </c:pt>
                <c:pt idx="3">
                  <c:v>6.6500000000000057</c:v>
                </c:pt>
                <c:pt idx="4">
                  <c:v>7.4333333333333229</c:v>
                </c:pt>
                <c:pt idx="5">
                  <c:v>-3.8333333333333286</c:v>
                </c:pt>
                <c:pt idx="6">
                  <c:v>3.375</c:v>
                </c:pt>
                <c:pt idx="7">
                  <c:v>20.402777777777771</c:v>
                </c:pt>
                <c:pt idx="8">
                  <c:v>-0.87777777777776578</c:v>
                </c:pt>
                <c:pt idx="9">
                  <c:v>6.3727272727272748</c:v>
                </c:pt>
                <c:pt idx="10">
                  <c:v>1.3939393939393767</c:v>
                </c:pt>
                <c:pt idx="11">
                  <c:v>-3.5897435897435912</c:v>
                </c:pt>
                <c:pt idx="12">
                  <c:v>-2.9340659340659272</c:v>
                </c:pt>
                <c:pt idx="13">
                  <c:v>-2.2095238095238017</c:v>
                </c:pt>
                <c:pt idx="14">
                  <c:v>8.0666666666666629</c:v>
                </c:pt>
                <c:pt idx="15">
                  <c:v>-4.3529411764705799</c:v>
                </c:pt>
                <c:pt idx="16">
                  <c:v>-0.36928104575164866</c:v>
                </c:pt>
                <c:pt idx="17">
                  <c:v>-1.961988304093552</c:v>
                </c:pt>
                <c:pt idx="18">
                  <c:v>-1.8657894736842309</c:v>
                </c:pt>
                <c:pt idx="19">
                  <c:v>-0.40238095238095184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Sheet1!$HJ$378</c15:sqref>
                        </c15:formulaRef>
                      </c:ext>
                    </c:extLst>
                    <c:strCache>
                      <c:ptCount val="1"/>
                      <c:pt idx="0">
                        <c:v>a2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0"/>
          <c:order val="2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Sheet1!$HK$379:$ID$379</c:f>
              <c:numCache>
                <c:formatCode>General</c:formatCode>
                <c:ptCount val="20"/>
                <c:pt idx="0">
                  <c:v>2.5</c:v>
                </c:pt>
                <c:pt idx="1">
                  <c:v>45.166666666666657</c:v>
                </c:pt>
                <c:pt idx="2">
                  <c:v>16.333333333333343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Sheet1!$HJ$379</c15:sqref>
                        </c15:formulaRef>
                      </c:ext>
                    </c:extLst>
                    <c:strCache>
                      <c:ptCount val="1"/>
                      <c:pt idx="0">
                        <c:v>a3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Sheet1!$HK$380:$ID$380</c:f>
              <c:numCache>
                <c:formatCode>General</c:formatCode>
                <c:ptCount val="20"/>
                <c:pt idx="0">
                  <c:v>96.5</c:v>
                </c:pt>
                <c:pt idx="1">
                  <c:v>-29.833333333333329</c:v>
                </c:pt>
                <c:pt idx="2">
                  <c:v>-20.416666666666671</c:v>
                </c:pt>
                <c:pt idx="3">
                  <c:v>-4.25</c:v>
                </c:pt>
                <c:pt idx="4">
                  <c:v>-5.1666666666666714</c:v>
                </c:pt>
                <c:pt idx="5">
                  <c:v>-9.2619047619047592</c:v>
                </c:pt>
                <c:pt idx="6">
                  <c:v>9.4285714285714306</c:v>
                </c:pt>
                <c:pt idx="7">
                  <c:v>1.1111111111111143</c:v>
                </c:pt>
                <c:pt idx="8">
                  <c:v>-2.6111111111111143</c:v>
                </c:pt>
                <c:pt idx="9">
                  <c:v>2.5</c:v>
                </c:pt>
                <c:pt idx="10">
                  <c:v>-1.9166666666666714</c:v>
                </c:pt>
                <c:pt idx="11">
                  <c:v>-0.4679487179487154</c:v>
                </c:pt>
                <c:pt idx="12">
                  <c:v>8.0274725274725256</c:v>
                </c:pt>
                <c:pt idx="13">
                  <c:v>-3.2428571428571331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Sheet1!$HJ$380</c15:sqref>
                        </c15:formulaRef>
                      </c:ext>
                    </c:extLst>
                    <c:strCache>
                      <c:ptCount val="1"/>
                      <c:pt idx="0">
                        <c:v>a4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Sheet1!$HK$381:$ID$381</c:f>
              <c:numCache>
                <c:formatCode>General</c:formatCode>
                <c:ptCount val="20"/>
                <c:pt idx="0">
                  <c:v>-78</c:v>
                </c:pt>
                <c:pt idx="1">
                  <c:v>-25.333333333333343</c:v>
                </c:pt>
                <c:pt idx="2">
                  <c:v>3.5833333333333428</c:v>
                </c:pt>
                <c:pt idx="3">
                  <c:v>-16.050000000000011</c:v>
                </c:pt>
                <c:pt idx="4">
                  <c:v>-4.0333333333333314</c:v>
                </c:pt>
                <c:pt idx="5">
                  <c:v>-11.166666666666657</c:v>
                </c:pt>
                <c:pt idx="6">
                  <c:v>4.75</c:v>
                </c:pt>
                <c:pt idx="7">
                  <c:v>-3.0833333333333428</c:v>
                </c:pt>
                <c:pt idx="8">
                  <c:v>-7.4666666666666544</c:v>
                </c:pt>
                <c:pt idx="9">
                  <c:v>5.1636363636363711</c:v>
                </c:pt>
                <c:pt idx="10">
                  <c:v>3.886363636363626</c:v>
                </c:pt>
                <c:pt idx="11">
                  <c:v>-1.4807692307692264</c:v>
                </c:pt>
                <c:pt idx="12">
                  <c:v>9.6593406593406428</c:v>
                </c:pt>
                <c:pt idx="13">
                  <c:v>0.63809523809524649</c:v>
                </c:pt>
                <c:pt idx="14">
                  <c:v>-3.0666666666666629</c:v>
                </c:pt>
                <c:pt idx="15">
                  <c:v>0.94117647058823195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Sheet1!$HJ$381</c15:sqref>
                        </c15:formulaRef>
                      </c:ext>
                    </c:extLst>
                    <c:strCache>
                      <c:ptCount val="1"/>
                      <c:pt idx="0">
                        <c:v>a5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Sheet1!$HK$382:$ID$382</c:f>
              <c:numCache>
                <c:formatCode>General</c:formatCode>
                <c:ptCount val="20"/>
                <c:pt idx="0">
                  <c:v>-2.5</c:v>
                </c:pt>
                <c:pt idx="1">
                  <c:v>-0.5</c:v>
                </c:pt>
                <c:pt idx="2">
                  <c:v>4.5</c:v>
                </c:pt>
                <c:pt idx="3">
                  <c:v>1.1000000000000014</c:v>
                </c:pt>
                <c:pt idx="4">
                  <c:v>-0.26666666666666927</c:v>
                </c:pt>
                <c:pt idx="5">
                  <c:v>-1.6190476190476168</c:v>
                </c:pt>
                <c:pt idx="6">
                  <c:v>-0.3392857142857153</c:v>
                </c:pt>
                <c:pt idx="7">
                  <c:v>1.8472222222222214</c:v>
                </c:pt>
                <c:pt idx="8">
                  <c:v>-0.52222222222222214</c:v>
                </c:pt>
                <c:pt idx="9">
                  <c:v>-1.0636363636363626</c:v>
                </c:pt>
                <c:pt idx="10">
                  <c:v>-0.71969696969696884</c:v>
                </c:pt>
                <c:pt idx="11">
                  <c:v>0.62179487179487225</c:v>
                </c:pt>
                <c:pt idx="12">
                  <c:v>-0.68131868131868245</c:v>
                </c:pt>
                <c:pt idx="13">
                  <c:v>0.87619047619047663</c:v>
                </c:pt>
                <c:pt idx="14">
                  <c:v>-0.48333333333333428</c:v>
                </c:pt>
                <c:pt idx="15">
                  <c:v>2.6911764705882355</c:v>
                </c:pt>
                <c:pt idx="16">
                  <c:v>2.2810457516339859</c:v>
                </c:pt>
                <c:pt idx="17">
                  <c:v>-0.74853801169590639</c:v>
                </c:pt>
                <c:pt idx="18">
                  <c:v>-0.72368421052631504</c:v>
                </c:pt>
                <c:pt idx="19">
                  <c:v>-0.5595238095238102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Sheet1!$HJ$382</c15:sqref>
                        </c15:formulaRef>
                      </c:ext>
                    </c:extLst>
                    <c:strCache>
                      <c:ptCount val="1"/>
                      <c:pt idx="0">
                        <c:v>a6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6"/>
          <c:order val="6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Sheet1!$HK$383:$ID$383</c:f>
              <c:numCache>
                <c:formatCode>General</c:formatCode>
                <c:ptCount val="20"/>
                <c:pt idx="0">
                  <c:v>10.5</c:v>
                </c:pt>
                <c:pt idx="1">
                  <c:v>-6.5</c:v>
                </c:pt>
                <c:pt idx="2">
                  <c:v>-5.25</c:v>
                </c:pt>
                <c:pt idx="3">
                  <c:v>4.9999999999997158E-2</c:v>
                </c:pt>
                <c:pt idx="4">
                  <c:v>-1.7999999999999972</c:v>
                </c:pt>
                <c:pt idx="5">
                  <c:v>-0.8571428571428541</c:v>
                </c:pt>
                <c:pt idx="6">
                  <c:v>23.107142857142854</c:v>
                </c:pt>
                <c:pt idx="7">
                  <c:v>-2.7777777777771462E-2</c:v>
                </c:pt>
                <c:pt idx="8">
                  <c:v>-5.4222222222222314</c:v>
                </c:pt>
                <c:pt idx="9">
                  <c:v>0.38181818181818983</c:v>
                </c:pt>
                <c:pt idx="10">
                  <c:v>-3.5984848484848584</c:v>
                </c:pt>
                <c:pt idx="11">
                  <c:v>7.4935897435897516</c:v>
                </c:pt>
                <c:pt idx="12">
                  <c:v>-0.1483516483516496</c:v>
                </c:pt>
                <c:pt idx="13">
                  <c:v>1.1380952380952323</c:v>
                </c:pt>
                <c:pt idx="14">
                  <c:v>-2.9416666666666629</c:v>
                </c:pt>
                <c:pt idx="15">
                  <c:v>-1.2426470588235361</c:v>
                </c:pt>
                <c:pt idx="16">
                  <c:v>-1.6045751633986924</c:v>
                </c:pt>
                <c:pt idx="17">
                  <c:v>-1.1198830409356617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Sheet1!$HJ$383</c15:sqref>
                        </c15:formulaRef>
                      </c:ext>
                    </c:extLst>
                    <c:strCache>
                      <c:ptCount val="1"/>
                      <c:pt idx="0">
                        <c:v>a7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Sheet1!$HK$384:$ID$384</c:f>
              <c:numCache>
                <c:formatCode>General</c:formatCode>
                <c:ptCount val="20"/>
                <c:pt idx="0">
                  <c:v>-79</c:v>
                </c:pt>
                <c:pt idx="1">
                  <c:v>-9.3333333333333428</c:v>
                </c:pt>
                <c:pt idx="2">
                  <c:v>1.3333333333333428</c:v>
                </c:pt>
                <c:pt idx="3">
                  <c:v>-12.400000000000006</c:v>
                </c:pt>
                <c:pt idx="4">
                  <c:v>-6.4333333333333229</c:v>
                </c:pt>
                <c:pt idx="5">
                  <c:v>11.833333333333329</c:v>
                </c:pt>
                <c:pt idx="6">
                  <c:v>8.75</c:v>
                </c:pt>
                <c:pt idx="7">
                  <c:v>-8.75</c:v>
                </c:pt>
                <c:pt idx="8">
                  <c:v>1.2000000000000028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Sheet1!$HJ$384</c15:sqref>
                        </c15:formulaRef>
                      </c:ext>
                    </c:extLst>
                    <c:strCache>
                      <c:ptCount val="1"/>
                      <c:pt idx="0">
                        <c:v>a8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8"/>
          <c:order val="8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Sheet1!$HK$385:$ID$385</c:f>
              <c:numCache>
                <c:formatCode>General</c:formatCode>
                <c:ptCount val="20"/>
                <c:pt idx="0">
                  <c:v>100</c:v>
                </c:pt>
                <c:pt idx="1">
                  <c:v>-28.333333333333343</c:v>
                </c:pt>
                <c:pt idx="2">
                  <c:v>-24.416666666666657</c:v>
                </c:pt>
                <c:pt idx="3">
                  <c:v>2.1500000000000057</c:v>
                </c:pt>
                <c:pt idx="4">
                  <c:v>2.5999999999999943</c:v>
                </c:pt>
                <c:pt idx="5">
                  <c:v>6.4285714285714164</c:v>
                </c:pt>
                <c:pt idx="6">
                  <c:v>3.3214285714285836</c:v>
                </c:pt>
                <c:pt idx="7">
                  <c:v>-4.8611111111111143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8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Sheet1!$HJ$385</c15:sqref>
                        </c15:formulaRef>
                      </c:ext>
                    </c:extLst>
                    <c:strCache>
                      <c:ptCount val="1"/>
                      <c:pt idx="0">
                        <c:v>a9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9"/>
          <c:order val="9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Sheet1!$HK$386:$ID$386</c:f>
              <c:numCache>
                <c:formatCode>General</c:formatCode>
                <c:ptCount val="20"/>
                <c:pt idx="0">
                  <c:v>-3.5</c:v>
                </c:pt>
                <c:pt idx="1">
                  <c:v>0.8333333333333286</c:v>
                </c:pt>
                <c:pt idx="2">
                  <c:v>-7.0833333333333286</c:v>
                </c:pt>
                <c:pt idx="3">
                  <c:v>14.349999999999994</c:v>
                </c:pt>
                <c:pt idx="4">
                  <c:v>-6.5999999999999943</c:v>
                </c:pt>
                <c:pt idx="5">
                  <c:v>4.2857142857142918</c:v>
                </c:pt>
                <c:pt idx="6">
                  <c:v>-7.1607142857142918</c:v>
                </c:pt>
                <c:pt idx="7">
                  <c:v>-2.125</c:v>
                </c:pt>
                <c:pt idx="8">
                  <c:v>13.299999999999997</c:v>
                </c:pt>
                <c:pt idx="9">
                  <c:v>2.1545454545454561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Sheet1!$HJ$386</c15:sqref>
                        </c15:formulaRef>
                      </c:ext>
                    </c:extLst>
                    <c:strCache>
                      <c:ptCount val="1"/>
                      <c:pt idx="0">
                        <c:v>a10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0"/>
          <c:order val="10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Sheet1!$HK$387:$ID$387</c:f>
              <c:numCache>
                <c:formatCode>General</c:formatCode>
                <c:ptCount val="20"/>
                <c:pt idx="0">
                  <c:v>22</c:v>
                </c:pt>
                <c:pt idx="1">
                  <c:v>27</c:v>
                </c:pt>
                <c:pt idx="2">
                  <c:v>-10.75</c:v>
                </c:pt>
                <c:pt idx="3">
                  <c:v>-14.450000000000003</c:v>
                </c:pt>
                <c:pt idx="4">
                  <c:v>-5.9666666666666686</c:v>
                </c:pt>
                <c:pt idx="5">
                  <c:v>18.023809523809533</c:v>
                </c:pt>
                <c:pt idx="6">
                  <c:v>4.8928571428571388</c:v>
                </c:pt>
                <c:pt idx="7">
                  <c:v>14.361111111111114</c:v>
                </c:pt>
                <c:pt idx="8">
                  <c:v>0.18888888888888289</c:v>
                </c:pt>
                <c:pt idx="9">
                  <c:v>-1.2090909090909037</c:v>
                </c:pt>
                <c:pt idx="10">
                  <c:v>-6.1742424242424221</c:v>
                </c:pt>
                <c:pt idx="11">
                  <c:v>-1.1474358974358978</c:v>
                </c:pt>
                <c:pt idx="12">
                  <c:v>-4.0549450549450654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Sheet1!$HJ$387</c15:sqref>
                        </c15:formulaRef>
                      </c:ext>
                    </c:extLst>
                    <c:strCache>
                      <c:ptCount val="1"/>
                      <c:pt idx="0">
                        <c:v>a11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1"/>
          <c:order val="11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Sheet1!$HK$388:$ID$388</c:f>
              <c:numCache>
                <c:formatCode>General</c:formatCode>
                <c:ptCount val="20"/>
                <c:pt idx="0">
                  <c:v>-37</c:v>
                </c:pt>
                <c:pt idx="1">
                  <c:v>-11.333333333333329</c:v>
                </c:pt>
                <c:pt idx="2">
                  <c:v>8.8333333333333286</c:v>
                </c:pt>
                <c:pt idx="3">
                  <c:v>-4.2999999999999972</c:v>
                </c:pt>
                <c:pt idx="4">
                  <c:v>-3.3333333333331439E-2</c:v>
                </c:pt>
                <c:pt idx="5">
                  <c:v>5.8333333333333286</c:v>
                </c:pt>
                <c:pt idx="6">
                  <c:v>0.75</c:v>
                </c:pt>
                <c:pt idx="7">
                  <c:v>-4.75</c:v>
                </c:pt>
                <c:pt idx="8">
                  <c:v>-6.9000000000000057</c:v>
                </c:pt>
                <c:pt idx="9">
                  <c:v>-3.6454545454545411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Sheet1!$HJ$388</c15:sqref>
                        </c15:formulaRef>
                      </c:ext>
                    </c:extLst>
                    <c:strCache>
                      <c:ptCount val="1"/>
                      <c:pt idx="0">
                        <c:v>a12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2"/>
          <c:order val="12"/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Sheet1!$HK$389:$ID$389</c:f>
              <c:numCache>
                <c:formatCode>General</c:formatCode>
                <c:ptCount val="20"/>
                <c:pt idx="0">
                  <c:v>4.5</c:v>
                </c:pt>
                <c:pt idx="1">
                  <c:v>-34.5</c:v>
                </c:pt>
                <c:pt idx="2">
                  <c:v>-18.25</c:v>
                </c:pt>
                <c:pt idx="3">
                  <c:v>-2.3499999999999943</c:v>
                </c:pt>
                <c:pt idx="4">
                  <c:v>-4.0666666666666771</c:v>
                </c:pt>
                <c:pt idx="5">
                  <c:v>2.6666666666666714</c:v>
                </c:pt>
                <c:pt idx="6">
                  <c:v>-2.125</c:v>
                </c:pt>
                <c:pt idx="7">
                  <c:v>14.680555555555557</c:v>
                </c:pt>
                <c:pt idx="8">
                  <c:v>-5.5555555555557135E-2</c:v>
                </c:pt>
                <c:pt idx="9">
                  <c:v>-0.13636363636364024</c:v>
                </c:pt>
                <c:pt idx="10">
                  <c:v>-2.2803030303030312</c:v>
                </c:pt>
                <c:pt idx="11">
                  <c:v>-1.314102564102555</c:v>
                </c:pt>
                <c:pt idx="12">
                  <c:v>3.8736263736263652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Sheet1!$HJ$389</c15:sqref>
                        </c15:formulaRef>
                      </c:ext>
                    </c:extLst>
                    <c:strCache>
                      <c:ptCount val="1"/>
                      <c:pt idx="0">
                        <c:v>a13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3"/>
          <c:order val="13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Sheet1!$HK$390:$ID$390</c:f>
              <c:numCache>
                <c:formatCode>General</c:formatCode>
                <c:ptCount val="20"/>
                <c:pt idx="0">
                  <c:v>-11</c:v>
                </c:pt>
                <c:pt idx="1">
                  <c:v>-11.333333333333329</c:v>
                </c:pt>
                <c:pt idx="2">
                  <c:v>-1.9166666666666714</c:v>
                </c:pt>
                <c:pt idx="3">
                  <c:v>11.450000000000003</c:v>
                </c:pt>
                <c:pt idx="4">
                  <c:v>0.13333333333332575</c:v>
                </c:pt>
                <c:pt idx="5">
                  <c:v>0.3809523809523796</c:v>
                </c:pt>
                <c:pt idx="6">
                  <c:v>2.2857142857142918</c:v>
                </c:pt>
                <c:pt idx="7">
                  <c:v>-7.3333333333333286</c:v>
                </c:pt>
                <c:pt idx="8">
                  <c:v>-2.3666666666666742</c:v>
                </c:pt>
                <c:pt idx="9">
                  <c:v>1.5181818181818159</c:v>
                </c:pt>
                <c:pt idx="10">
                  <c:v>-0.40151515151514161</c:v>
                </c:pt>
                <c:pt idx="11">
                  <c:v>3.275641025641022</c:v>
                </c:pt>
                <c:pt idx="12">
                  <c:v>-3.120879120879124</c:v>
                </c:pt>
                <c:pt idx="13">
                  <c:v>3.2952380952380906</c:v>
                </c:pt>
                <c:pt idx="14">
                  <c:v>-2.55416666666666</c:v>
                </c:pt>
                <c:pt idx="15">
                  <c:v>8.216911764705884</c:v>
                </c:pt>
                <c:pt idx="16">
                  <c:v>-3.2516339869281126</c:v>
                </c:pt>
                <c:pt idx="17">
                  <c:v>-1.4356725146198812</c:v>
                </c:pt>
                <c:pt idx="18">
                  <c:v>-0.54210526315789309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D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Sheet1!$HJ$390</c15:sqref>
                        </c15:formulaRef>
                      </c:ext>
                    </c:extLst>
                    <c:strCache>
                      <c:ptCount val="1"/>
                      <c:pt idx="0">
                        <c:v>a14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4"/>
          <c:order val="14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Sheet1!$HK$391:$ID$391</c:f>
              <c:numCache>
                <c:formatCode>General</c:formatCode>
                <c:ptCount val="20"/>
                <c:pt idx="0">
                  <c:v>42.5</c:v>
                </c:pt>
                <c:pt idx="1">
                  <c:v>-11.166666666666671</c:v>
                </c:pt>
                <c:pt idx="2">
                  <c:v>4.1666666666666714</c:v>
                </c:pt>
                <c:pt idx="3">
                  <c:v>-11.700000000000003</c:v>
                </c:pt>
                <c:pt idx="4">
                  <c:v>-5.4666666666666686</c:v>
                </c:pt>
                <c:pt idx="5">
                  <c:v>3.6666666666666714</c:v>
                </c:pt>
                <c:pt idx="6">
                  <c:v>9.875</c:v>
                </c:pt>
                <c:pt idx="7">
                  <c:v>14.902777777777771</c:v>
                </c:pt>
                <c:pt idx="8">
                  <c:v>1.7222222222222285</c:v>
                </c:pt>
                <c:pt idx="9">
                  <c:v>10.5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E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Sheet1!$HJ$391</c15:sqref>
                        </c15:formulaRef>
                      </c:ext>
                    </c:extLst>
                    <c:strCache>
                      <c:ptCount val="1"/>
                      <c:pt idx="0">
                        <c:v>a15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5"/>
          <c:order val="15"/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Sheet1!$HK$392:$ID$392</c:f>
              <c:numCache>
                <c:formatCode>General</c:formatCode>
                <c:ptCount val="20"/>
                <c:pt idx="0">
                  <c:v>-1</c:v>
                </c:pt>
                <c:pt idx="1">
                  <c:v>-18</c:v>
                </c:pt>
                <c:pt idx="2">
                  <c:v>-2.25</c:v>
                </c:pt>
                <c:pt idx="3">
                  <c:v>-6.75</c:v>
                </c:pt>
                <c:pt idx="4">
                  <c:v>13.833333333333343</c:v>
                </c:pt>
                <c:pt idx="5">
                  <c:v>-6.4047619047619264</c:v>
                </c:pt>
                <c:pt idx="6">
                  <c:v>-0.30357142857141639</c:v>
                </c:pt>
                <c:pt idx="7">
                  <c:v>8.0972222222222285</c:v>
                </c:pt>
                <c:pt idx="8">
                  <c:v>16.177777777777777</c:v>
                </c:pt>
                <c:pt idx="9">
                  <c:v>-12.127272727272725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F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Sheet1!$HJ$392</c15:sqref>
                        </c15:formulaRef>
                      </c:ext>
                    </c:extLst>
                    <c:strCache>
                      <c:ptCount val="1"/>
                      <c:pt idx="0">
                        <c:v>a16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6"/>
          <c:order val="16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Sheet1!$HK$393:$ID$393</c:f>
              <c:numCache>
                <c:formatCode>General</c:formatCode>
                <c:ptCount val="20"/>
                <c:pt idx="0">
                  <c:v>9</c:v>
                </c:pt>
                <c:pt idx="1">
                  <c:v>46</c:v>
                </c:pt>
                <c:pt idx="2">
                  <c:v>31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Sheet1!$HJ$393</c15:sqref>
                        </c15:formulaRef>
                      </c:ext>
                    </c:extLst>
                    <c:strCache>
                      <c:ptCount val="1"/>
                      <c:pt idx="0">
                        <c:v>a17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7"/>
          <c:order val="17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Sheet1!$HK$394:$ID$394</c:f>
              <c:numCache>
                <c:formatCode>General</c:formatCode>
                <c:ptCount val="20"/>
                <c:pt idx="0">
                  <c:v>-27.5</c:v>
                </c:pt>
                <c:pt idx="1">
                  <c:v>20.166666666666671</c:v>
                </c:pt>
                <c:pt idx="2">
                  <c:v>1.8333333333333286</c:v>
                </c:pt>
                <c:pt idx="3">
                  <c:v>7.0999999999999943</c:v>
                </c:pt>
                <c:pt idx="4">
                  <c:v>23.400000000000006</c:v>
                </c:pt>
                <c:pt idx="5">
                  <c:v>0.71428571428572241</c:v>
                </c:pt>
                <c:pt idx="6">
                  <c:v>7.1607142857142776</c:v>
                </c:pt>
                <c:pt idx="7">
                  <c:v>-11.763888888888886</c:v>
                </c:pt>
                <c:pt idx="8">
                  <c:v>-5.1111111111111143</c:v>
                </c:pt>
                <c:pt idx="9">
                  <c:v>-1.0909090909090935</c:v>
                </c:pt>
                <c:pt idx="10">
                  <c:v>5.8409090909090935</c:v>
                </c:pt>
                <c:pt idx="11">
                  <c:v>-5.5192307692307736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Sheet1!$HJ$394</c15:sqref>
                        </c15:formulaRef>
                      </c:ext>
                    </c:extLst>
                    <c:strCache>
                      <c:ptCount val="1"/>
                      <c:pt idx="0">
                        <c:v>a18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8"/>
          <c:order val="18"/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Sheet1!$HK$395:$ID$395</c:f>
              <c:numCache>
                <c:formatCode>General</c:formatCode>
                <c:ptCount val="20"/>
                <c:pt idx="0">
                  <c:v>2.5</c:v>
                </c:pt>
                <c:pt idx="1">
                  <c:v>-9.5</c:v>
                </c:pt>
                <c:pt idx="2">
                  <c:v>-11.75</c:v>
                </c:pt>
                <c:pt idx="3">
                  <c:v>23.349999999999994</c:v>
                </c:pt>
                <c:pt idx="4">
                  <c:v>24.066666666666677</c:v>
                </c:pt>
                <c:pt idx="5">
                  <c:v>25.619047619047606</c:v>
                </c:pt>
                <c:pt idx="6">
                  <c:v>-11.410714285714278</c:v>
                </c:pt>
                <c:pt idx="7">
                  <c:v>16.458333333333343</c:v>
                </c:pt>
                <c:pt idx="8">
                  <c:v>-10.133333333333354</c:v>
                </c:pt>
                <c:pt idx="9">
                  <c:v>11.890909090909105</c:v>
                </c:pt>
                <c:pt idx="10">
                  <c:v>-0.50757575757575069</c:v>
                </c:pt>
                <c:pt idx="11">
                  <c:v>4.1089743589743364</c:v>
                </c:pt>
                <c:pt idx="12">
                  <c:v>-8.1208791208790956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Sheet1!$HJ$395</c15:sqref>
                        </c15:formulaRef>
                      </c:ext>
                    </c:extLst>
                    <c:strCache>
                      <c:ptCount val="1"/>
                      <c:pt idx="0">
                        <c:v>a19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9"/>
          <c:order val="19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Sheet1!$HK$396:$ID$396</c:f>
              <c:numCache>
                <c:formatCode>General</c:formatCode>
                <c:ptCount val="20"/>
                <c:pt idx="0">
                  <c:v>14.5</c:v>
                </c:pt>
                <c:pt idx="1">
                  <c:v>3.1666666666666572</c:v>
                </c:pt>
                <c:pt idx="2">
                  <c:v>24.333333333333343</c:v>
                </c:pt>
                <c:pt idx="3">
                  <c:v>-0.59999999999999432</c:v>
                </c:pt>
                <c:pt idx="4">
                  <c:v>14.266666666666652</c:v>
                </c:pt>
                <c:pt idx="5">
                  <c:v>-13.238095238095241</c:v>
                </c:pt>
                <c:pt idx="6">
                  <c:v>-13.053571428571416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Sheet1!$HJ$396</c15:sqref>
                        </c15:formulaRef>
                      </c:ext>
                    </c:extLst>
                    <c:strCache>
                      <c:ptCount val="1"/>
                      <c:pt idx="0">
                        <c:v>a20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20"/>
          <c:order val="20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Sheet1!$HK$397:$ID$397</c:f>
              <c:numCache>
                <c:formatCode>General</c:formatCode>
                <c:ptCount val="20"/>
                <c:pt idx="0">
                  <c:v>79</c:v>
                </c:pt>
                <c:pt idx="1">
                  <c:v>25.333333333333343</c:v>
                </c:pt>
                <c:pt idx="2">
                  <c:v>-18.833333333333343</c:v>
                </c:pt>
                <c:pt idx="3">
                  <c:v>-3.6999999999999886</c:v>
                </c:pt>
                <c:pt idx="4">
                  <c:v>-10.466666666666683</c:v>
                </c:pt>
                <c:pt idx="5">
                  <c:v>-2.7619047619047592</c:v>
                </c:pt>
                <c:pt idx="6">
                  <c:v>-3.6964285714285694</c:v>
                </c:pt>
                <c:pt idx="7">
                  <c:v>-8.2083333333333286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4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Sheet1!$HJ$397</c15:sqref>
                        </c15:formulaRef>
                      </c:ext>
                    </c:extLst>
                    <c:strCache>
                      <c:ptCount val="1"/>
                      <c:pt idx="0">
                        <c:v>a21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21"/>
          <c:order val="21"/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Sheet1!$HK$398:$ID$398</c:f>
              <c:numCache>
                <c:formatCode>General</c:formatCode>
                <c:ptCount val="20"/>
                <c:pt idx="0">
                  <c:v>-36</c:v>
                </c:pt>
                <c:pt idx="1">
                  <c:v>-15</c:v>
                </c:pt>
                <c:pt idx="2">
                  <c:v>14.25</c:v>
                </c:pt>
                <c:pt idx="3">
                  <c:v>28.549999999999997</c:v>
                </c:pt>
                <c:pt idx="4">
                  <c:v>-1.9666666666666686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5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Sheet1!$HJ$398</c15:sqref>
                        </c15:formulaRef>
                      </c:ext>
                    </c:extLst>
                    <c:strCache>
                      <c:ptCount val="1"/>
                      <c:pt idx="0">
                        <c:v>a22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22"/>
          <c:order val="22"/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Sheet1!$HK$399:$ID$399</c:f>
              <c:numCache>
                <c:formatCode>General</c:formatCode>
                <c:ptCount val="20"/>
                <c:pt idx="0">
                  <c:v>-71</c:v>
                </c:pt>
                <c:pt idx="1">
                  <c:v>-21.333333333333329</c:v>
                </c:pt>
                <c:pt idx="2">
                  <c:v>41.333333333333329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6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Sheet1!$HJ$399</c15:sqref>
                        </c15:formulaRef>
                      </c:ext>
                    </c:extLst>
                    <c:strCache>
                      <c:ptCount val="1"/>
                      <c:pt idx="0">
                        <c:v>a23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23"/>
          <c:order val="23"/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Sheet1!$HK$400:$ID$400</c:f>
              <c:numCache>
                <c:formatCode>General</c:formatCode>
                <c:ptCount val="20"/>
                <c:pt idx="0">
                  <c:v>-37</c:v>
                </c:pt>
                <c:pt idx="1">
                  <c:v>6</c:v>
                </c:pt>
                <c:pt idx="2">
                  <c:v>3</c:v>
                </c:pt>
                <c:pt idx="3">
                  <c:v>-11.199999999999989</c:v>
                </c:pt>
                <c:pt idx="4">
                  <c:v>-17.466666666666683</c:v>
                </c:pt>
                <c:pt idx="5">
                  <c:v>7.3809523809523796</c:v>
                </c:pt>
                <c:pt idx="6">
                  <c:v>-9.3392857142857082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7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Sheet1!$HJ$400</c15:sqref>
                        </c15:formulaRef>
                      </c:ext>
                    </c:extLst>
                    <c:strCache>
                      <c:ptCount val="1"/>
                      <c:pt idx="0">
                        <c:v>a24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24"/>
          <c:order val="24"/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Sheet1!$HK$401:$ID$401</c:f>
              <c:numCache>
                <c:formatCode>General</c:formatCode>
                <c:ptCount val="20"/>
                <c:pt idx="0">
                  <c:v>97</c:v>
                </c:pt>
                <c:pt idx="1">
                  <c:v>-22.333333333333329</c:v>
                </c:pt>
                <c:pt idx="2">
                  <c:v>20.583333333333329</c:v>
                </c:pt>
                <c:pt idx="3">
                  <c:v>0.75</c:v>
                </c:pt>
                <c:pt idx="4">
                  <c:v>-3.8333333333333428</c:v>
                </c:pt>
                <c:pt idx="5">
                  <c:v>-12.880952380952365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8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Sheet1!$HJ$401</c15:sqref>
                        </c15:formulaRef>
                      </c:ext>
                    </c:extLst>
                    <c:strCache>
                      <c:ptCount val="1"/>
                      <c:pt idx="0">
                        <c:v>a25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25"/>
          <c:order val="25"/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Sheet1!$HK$402:$ID$402</c:f>
              <c:numCache>
                <c:formatCode>General</c:formatCode>
                <c:ptCount val="20"/>
                <c:pt idx="0">
                  <c:v>-29.5</c:v>
                </c:pt>
                <c:pt idx="1">
                  <c:v>-21.833333333333343</c:v>
                </c:pt>
                <c:pt idx="2">
                  <c:v>-4.1666666666666572</c:v>
                </c:pt>
                <c:pt idx="3">
                  <c:v>4.6999999999999886</c:v>
                </c:pt>
                <c:pt idx="4">
                  <c:v>11.133333333333354</c:v>
                </c:pt>
                <c:pt idx="5">
                  <c:v>-4.7619047619047592</c:v>
                </c:pt>
                <c:pt idx="6">
                  <c:v>1.4285714285714164</c:v>
                </c:pt>
                <c:pt idx="7">
                  <c:v>1.1111111111111143</c:v>
                </c:pt>
                <c:pt idx="8">
                  <c:v>-6.2111111111111086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9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Sheet1!$HJ$402</c15:sqref>
                        </c15:formulaRef>
                      </c:ext>
                    </c:extLst>
                    <c:strCache>
                      <c:ptCount val="1"/>
                      <c:pt idx="0">
                        <c:v>a26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26"/>
          <c:order val="26"/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Sheet1!$HK$403:$ID$403</c:f>
              <c:numCache>
                <c:formatCode>General</c:formatCode>
                <c:ptCount val="20"/>
                <c:pt idx="0">
                  <c:v>-9</c:v>
                </c:pt>
                <c:pt idx="1">
                  <c:v>6.6666666666666714</c:v>
                </c:pt>
                <c:pt idx="2">
                  <c:v>18.083333333333329</c:v>
                </c:pt>
                <c:pt idx="3">
                  <c:v>19.650000000000006</c:v>
                </c:pt>
                <c:pt idx="4">
                  <c:v>-9.2333333333333343</c:v>
                </c:pt>
                <c:pt idx="5">
                  <c:v>9.5476190476190368</c:v>
                </c:pt>
                <c:pt idx="6">
                  <c:v>1.1607142857142918</c:v>
                </c:pt>
                <c:pt idx="7">
                  <c:v>18.347222222222229</c:v>
                </c:pt>
                <c:pt idx="8">
                  <c:v>-5.5222222222222399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A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Sheet1!$HJ$403</c15:sqref>
                        </c15:formulaRef>
                      </c:ext>
                    </c:extLst>
                    <c:strCache>
                      <c:ptCount val="1"/>
                      <c:pt idx="0">
                        <c:v>a27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27"/>
          <c:order val="27"/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Sheet1!$HK$404:$ID$404</c:f>
              <c:numCache>
                <c:formatCode>General</c:formatCode>
                <c:ptCount val="20"/>
                <c:pt idx="0">
                  <c:v>-11.5</c:v>
                </c:pt>
                <c:pt idx="1">
                  <c:v>-25.833333333333343</c:v>
                </c:pt>
                <c:pt idx="2">
                  <c:v>18.583333333333343</c:v>
                </c:pt>
                <c:pt idx="3">
                  <c:v>-5.0500000000000114</c:v>
                </c:pt>
                <c:pt idx="4">
                  <c:v>-19.033333333333331</c:v>
                </c:pt>
                <c:pt idx="5">
                  <c:v>8.1190476190476204</c:v>
                </c:pt>
                <c:pt idx="6">
                  <c:v>-16.660714285714278</c:v>
                </c:pt>
                <c:pt idx="7">
                  <c:v>2.0416666666666572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B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Sheet1!$HJ$404</c15:sqref>
                        </c15:formulaRef>
                      </c:ext>
                    </c:extLst>
                    <c:strCache>
                      <c:ptCount val="1"/>
                      <c:pt idx="0">
                        <c:v>a28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28"/>
          <c:order val="28"/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Sheet1!$HK$405:$ID$405</c:f>
              <c:numCache>
                <c:formatCode>General</c:formatCode>
                <c:ptCount val="20"/>
                <c:pt idx="0">
                  <c:v>8.5</c:v>
                </c:pt>
                <c:pt idx="1">
                  <c:v>-32.166666666666657</c:v>
                </c:pt>
                <c:pt idx="2">
                  <c:v>-34.833333333333343</c:v>
                </c:pt>
                <c:pt idx="3">
                  <c:v>-12.300000000000011</c:v>
                </c:pt>
                <c:pt idx="4">
                  <c:v>-1.1999999999999886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C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Sheet1!$HJ$405</c15:sqref>
                        </c15:formulaRef>
                      </c:ext>
                    </c:extLst>
                    <c:strCache>
                      <c:ptCount val="1"/>
                      <c:pt idx="0">
                        <c:v>a29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29"/>
          <c:order val="29"/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Sheet1!$HK$406:$ID$406</c:f>
              <c:numCache>
                <c:formatCode>General</c:formatCode>
                <c:ptCount val="20"/>
                <c:pt idx="0">
                  <c:v>10</c:v>
                </c:pt>
                <c:pt idx="1">
                  <c:v>2.6666666666666572</c:v>
                </c:pt>
                <c:pt idx="2">
                  <c:v>-15.666666666666657</c:v>
                </c:pt>
                <c:pt idx="3">
                  <c:v>19</c:v>
                </c:pt>
                <c:pt idx="4">
                  <c:v>-1.1666666666666572</c:v>
                </c:pt>
                <c:pt idx="5">
                  <c:v>-14.976190476190482</c:v>
                </c:pt>
                <c:pt idx="6">
                  <c:v>13.142857142857139</c:v>
                </c:pt>
                <c:pt idx="7">
                  <c:v>-9.7777777777777715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D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Sheet1!$HJ$406</c15:sqref>
                        </c15:formulaRef>
                      </c:ext>
                    </c:extLst>
                    <c:strCache>
                      <c:ptCount val="1"/>
                      <c:pt idx="0">
                        <c:v>a30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30"/>
          <c:order val="30"/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Sheet1!$HK$407:$ID$407</c:f>
              <c:numCache>
                <c:formatCode>General</c:formatCode>
                <c:ptCount val="20"/>
                <c:pt idx="0">
                  <c:v>19.5</c:v>
                </c:pt>
                <c:pt idx="1">
                  <c:v>2.1666666666666572</c:v>
                </c:pt>
                <c:pt idx="2">
                  <c:v>-6.9166666666666572</c:v>
                </c:pt>
                <c:pt idx="3">
                  <c:v>-18.150000000000006</c:v>
                </c:pt>
                <c:pt idx="4">
                  <c:v>15.233333333333348</c:v>
                </c:pt>
                <c:pt idx="5">
                  <c:v>18.309523809523796</c:v>
                </c:pt>
                <c:pt idx="6">
                  <c:v>-13.767857142857139</c:v>
                </c:pt>
                <c:pt idx="7">
                  <c:v>-12.708333333333343</c:v>
                </c:pt>
                <c:pt idx="8">
                  <c:v>-10.866666666666646</c:v>
                </c:pt>
                <c:pt idx="9">
                  <c:v>-11.072727272727292</c:v>
                </c:pt>
                <c:pt idx="10">
                  <c:v>4.7727272727272805</c:v>
                </c:pt>
                <c:pt idx="11">
                  <c:v>-7.1923076923076792</c:v>
                </c:pt>
                <c:pt idx="12">
                  <c:v>-7.7362637362637514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E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Sheet1!$HJ$407</c15:sqref>
                        </c15:formulaRef>
                      </c:ext>
                    </c:extLst>
                    <c:strCache>
                      <c:ptCount val="1"/>
                      <c:pt idx="0">
                        <c:v>a31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31"/>
          <c:order val="31"/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Sheet1!$HK$408:$ID$408</c:f>
              <c:numCache>
                <c:formatCode>General</c:formatCode>
                <c:ptCount val="20"/>
                <c:pt idx="0">
                  <c:v>9.5</c:v>
                </c:pt>
                <c:pt idx="1">
                  <c:v>3.1666666666666679</c:v>
                </c:pt>
                <c:pt idx="2">
                  <c:v>-4.4166666666666679</c:v>
                </c:pt>
                <c:pt idx="3">
                  <c:v>-2.4499999999999993</c:v>
                </c:pt>
                <c:pt idx="4">
                  <c:v>0.19999999999999929</c:v>
                </c:pt>
                <c:pt idx="5">
                  <c:v>-0.42857142857142705</c:v>
                </c:pt>
                <c:pt idx="6">
                  <c:v>-1.196428571428573</c:v>
                </c:pt>
                <c:pt idx="7">
                  <c:v>5.2916666666666679</c:v>
                </c:pt>
                <c:pt idx="8">
                  <c:v>-0.86666666666666714</c:v>
                </c:pt>
                <c:pt idx="9">
                  <c:v>-0.98181818181818414</c:v>
                </c:pt>
                <c:pt idx="10">
                  <c:v>-0.23484848484848442</c:v>
                </c:pt>
                <c:pt idx="11">
                  <c:v>0.8012820512820511</c:v>
                </c:pt>
                <c:pt idx="12">
                  <c:v>0.1868131868131897</c:v>
                </c:pt>
                <c:pt idx="13">
                  <c:v>0.56190476190475991</c:v>
                </c:pt>
                <c:pt idx="14">
                  <c:v>-0.94583333333333286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1F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Sheet1!$HJ$408</c15:sqref>
                        </c15:formulaRef>
                      </c:ext>
                    </c:extLst>
                    <c:strCache>
                      <c:ptCount val="1"/>
                      <c:pt idx="0">
                        <c:v>a32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32"/>
          <c:order val="32"/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Sheet1!$HK$409:$ID$409</c:f>
              <c:numCache>
                <c:formatCode>General</c:formatCode>
                <c:ptCount val="20"/>
                <c:pt idx="0">
                  <c:v>12.5</c:v>
                </c:pt>
                <c:pt idx="1">
                  <c:v>-10.833333333333343</c:v>
                </c:pt>
                <c:pt idx="2">
                  <c:v>13.083333333333343</c:v>
                </c:pt>
                <c:pt idx="3">
                  <c:v>-0.55000000000001137</c:v>
                </c:pt>
                <c:pt idx="4">
                  <c:v>-12.699999999999989</c:v>
                </c:pt>
                <c:pt idx="5">
                  <c:v>5.2142857142857224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Sheet1!$HJ$409</c15:sqref>
                        </c15:formulaRef>
                      </c:ext>
                    </c:extLst>
                    <c:strCache>
                      <c:ptCount val="1"/>
                      <c:pt idx="0">
                        <c:v>a33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33"/>
          <c:order val="33"/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Sheet1!$HK$410:$ID$410</c:f>
              <c:numCache>
                <c:formatCode>General</c:formatCode>
                <c:ptCount val="20"/>
                <c:pt idx="0">
                  <c:v>-5.5</c:v>
                </c:pt>
                <c:pt idx="1">
                  <c:v>-9.1666666666666572</c:v>
                </c:pt>
                <c:pt idx="2">
                  <c:v>9.9166666666666572</c:v>
                </c:pt>
                <c:pt idx="3">
                  <c:v>25.550000000000011</c:v>
                </c:pt>
                <c:pt idx="4">
                  <c:v>-4.6333333333333542</c:v>
                </c:pt>
                <c:pt idx="5">
                  <c:v>-12.738095238095241</c:v>
                </c:pt>
                <c:pt idx="6">
                  <c:v>-3.6785714285714164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Sheet1!$HJ$410</c15:sqref>
                        </c15:formulaRef>
                      </c:ext>
                    </c:extLst>
                    <c:strCache>
                      <c:ptCount val="1"/>
                      <c:pt idx="0">
                        <c:v>a34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34"/>
          <c:order val="34"/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Sheet1!$HK$411:$ID$411</c:f>
              <c:numCache>
                <c:formatCode>General</c:formatCode>
                <c:ptCount val="20"/>
                <c:pt idx="0">
                  <c:v>-3</c:v>
                </c:pt>
                <c:pt idx="1">
                  <c:v>-3.3333333333333357</c:v>
                </c:pt>
                <c:pt idx="2">
                  <c:v>3.8333333333333357</c:v>
                </c:pt>
                <c:pt idx="3">
                  <c:v>-3.5</c:v>
                </c:pt>
                <c:pt idx="4">
                  <c:v>-1.5</c:v>
                </c:pt>
                <c:pt idx="5">
                  <c:v>7.9285714285714306</c:v>
                </c:pt>
                <c:pt idx="6">
                  <c:v>20.946428571428569</c:v>
                </c:pt>
                <c:pt idx="7">
                  <c:v>-4.9305555555555571</c:v>
                </c:pt>
                <c:pt idx="8">
                  <c:v>-4.5444444444444372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Sheet1!$HJ$411</c15:sqref>
                        </c15:formulaRef>
                      </c:ext>
                    </c:extLst>
                    <c:strCache>
                      <c:ptCount val="1"/>
                      <c:pt idx="0">
                        <c:v>a35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35"/>
          <c:order val="35"/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Sheet1!$HK$412:$ID$412</c:f>
              <c:numCache>
                <c:formatCode>General</c:formatCode>
                <c:ptCount val="20"/>
                <c:pt idx="0">
                  <c:v>-1.5</c:v>
                </c:pt>
                <c:pt idx="1">
                  <c:v>18.5</c:v>
                </c:pt>
                <c:pt idx="2">
                  <c:v>-7</c:v>
                </c:pt>
                <c:pt idx="3">
                  <c:v>-3.6000000000000014</c:v>
                </c:pt>
                <c:pt idx="4">
                  <c:v>-2.2333333333333343</c:v>
                </c:pt>
                <c:pt idx="5">
                  <c:v>-1.5952380952380949</c:v>
                </c:pt>
                <c:pt idx="6">
                  <c:v>-0.9464285714285694</c:v>
                </c:pt>
                <c:pt idx="7">
                  <c:v>-1.625</c:v>
                </c:pt>
                <c:pt idx="8">
                  <c:v>0.70000000000000284</c:v>
                </c:pt>
                <c:pt idx="9">
                  <c:v>-1.0636363636363697</c:v>
                </c:pt>
                <c:pt idx="10">
                  <c:v>0.78030303030303116</c:v>
                </c:pt>
                <c:pt idx="11">
                  <c:v>1.0448717948717956</c:v>
                </c:pt>
                <c:pt idx="12">
                  <c:v>-0.3901098901098905</c:v>
                </c:pt>
                <c:pt idx="13">
                  <c:v>-7.1428571428569398E-2</c:v>
                </c:pt>
                <c:pt idx="14">
                  <c:v>-0.875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Sheet1!$HJ$412</c15:sqref>
                        </c15:formulaRef>
                      </c:ext>
                    </c:extLst>
                    <c:strCache>
                      <c:ptCount val="1"/>
                      <c:pt idx="0">
                        <c:v>a36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36"/>
          <c:order val="36"/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Sheet1!$HK$413:$ID$413</c:f>
              <c:numCache>
                <c:formatCode>General</c:formatCode>
                <c:ptCount val="20"/>
                <c:pt idx="0">
                  <c:v>31</c:v>
                </c:pt>
                <c:pt idx="1">
                  <c:v>-9.3333333333333286</c:v>
                </c:pt>
                <c:pt idx="2">
                  <c:v>8.5833333333333286</c:v>
                </c:pt>
                <c:pt idx="3">
                  <c:v>-10.849999999999994</c:v>
                </c:pt>
                <c:pt idx="4">
                  <c:v>-4.9000000000000057</c:v>
                </c:pt>
                <c:pt idx="5">
                  <c:v>-3.2142857142857082</c:v>
                </c:pt>
                <c:pt idx="6">
                  <c:v>27.089285714285708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4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Sheet1!$HJ$413</c15:sqref>
                        </c15:formulaRef>
                      </c:ext>
                    </c:extLst>
                    <c:strCache>
                      <c:ptCount val="1"/>
                      <c:pt idx="0">
                        <c:v>a37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37"/>
          <c:order val="37"/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Sheet1!$HK$414:$ID$414</c:f>
              <c:numCache>
                <c:formatCode>General</c:formatCode>
                <c:ptCount val="20"/>
                <c:pt idx="0">
                  <c:v>-68</c:v>
                </c:pt>
                <c:pt idx="1">
                  <c:v>8.6666666666666572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5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Sheet1!$HJ$414</c15:sqref>
                        </c15:formulaRef>
                      </c:ext>
                    </c:extLst>
                    <c:strCache>
                      <c:ptCount val="1"/>
                      <c:pt idx="0">
                        <c:v>a38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38"/>
          <c:order val="38"/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Sheet1!$HK$415:$ID$415</c:f>
              <c:numCache>
                <c:formatCode>General</c:formatCode>
                <c:ptCount val="20"/>
                <c:pt idx="0">
                  <c:v>-4.5</c:v>
                </c:pt>
                <c:pt idx="1">
                  <c:v>-16.5</c:v>
                </c:pt>
                <c:pt idx="2">
                  <c:v>-12.25</c:v>
                </c:pt>
                <c:pt idx="3">
                  <c:v>-10.75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6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Sheet1!$HJ$415</c15:sqref>
                        </c15:formulaRef>
                      </c:ext>
                    </c:extLst>
                    <c:strCache>
                      <c:ptCount val="1"/>
                      <c:pt idx="0">
                        <c:v>a39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39"/>
          <c:order val="39"/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Sheet1!$HK$416:$ID$416</c:f>
              <c:numCache>
                <c:formatCode>General</c:formatCode>
                <c:ptCount val="20"/>
                <c:pt idx="0">
                  <c:v>5.5</c:v>
                </c:pt>
                <c:pt idx="1">
                  <c:v>31.5</c:v>
                </c:pt>
                <c:pt idx="2">
                  <c:v>-13.25</c:v>
                </c:pt>
                <c:pt idx="3">
                  <c:v>-14.150000000000006</c:v>
                </c:pt>
                <c:pt idx="4">
                  <c:v>-0.93333333333332291</c:v>
                </c:pt>
                <c:pt idx="5">
                  <c:v>-7.8095238095238102</c:v>
                </c:pt>
                <c:pt idx="6">
                  <c:v>7.7678571428571388</c:v>
                </c:pt>
                <c:pt idx="7">
                  <c:v>-3.2916666666666714</c:v>
                </c:pt>
                <c:pt idx="8">
                  <c:v>9.3666666666666742</c:v>
                </c:pt>
                <c:pt idx="9">
                  <c:v>-0.97272727272726911</c:v>
                </c:pt>
                <c:pt idx="10">
                  <c:v>-2.8106060606060623</c:v>
                </c:pt>
                <c:pt idx="11">
                  <c:v>-4.4551282051282044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7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Sheet1!$HJ$416</c15:sqref>
                        </c15:formulaRef>
                      </c:ext>
                    </c:extLst>
                    <c:strCache>
                      <c:ptCount val="1"/>
                      <c:pt idx="0">
                        <c:v>a40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40"/>
          <c:order val="40"/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Sheet1!$HK$417:$ID$417</c:f>
              <c:numCache>
                <c:formatCode>General</c:formatCode>
                <c:ptCount val="20"/>
                <c:pt idx="0">
                  <c:v>3.5</c:v>
                </c:pt>
                <c:pt idx="1">
                  <c:v>-0.83333333333333393</c:v>
                </c:pt>
                <c:pt idx="2">
                  <c:v>3.5833333333333339</c:v>
                </c:pt>
                <c:pt idx="3">
                  <c:v>0.55000000000000071</c:v>
                </c:pt>
                <c:pt idx="4">
                  <c:v>-0.63333333333333464</c:v>
                </c:pt>
                <c:pt idx="5">
                  <c:v>-0.5952380952380949</c:v>
                </c:pt>
                <c:pt idx="6">
                  <c:v>1.3035714285714288</c:v>
                </c:pt>
                <c:pt idx="7">
                  <c:v>-0.43055555555555536</c:v>
                </c:pt>
                <c:pt idx="8">
                  <c:v>-0.24444444444444535</c:v>
                </c:pt>
                <c:pt idx="9">
                  <c:v>-0.5636363636363626</c:v>
                </c:pt>
                <c:pt idx="10">
                  <c:v>0.36363636363636331</c:v>
                </c:pt>
                <c:pt idx="11">
                  <c:v>-7.692307692307665E-2</c:v>
                </c:pt>
                <c:pt idx="12">
                  <c:v>5.494505494505475E-3</c:v>
                </c:pt>
                <c:pt idx="13">
                  <c:v>-0.19523809523809632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8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Sheet1!$HJ$417</c15:sqref>
                        </c15:formulaRef>
                      </c:ext>
                    </c:extLst>
                    <c:strCache>
                      <c:ptCount val="1"/>
                      <c:pt idx="0">
                        <c:v>a41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41"/>
          <c:order val="41"/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Sheet1!$HK$418:$ID$418</c:f>
              <c:numCache>
                <c:formatCode>General</c:formatCode>
                <c:ptCount val="20"/>
                <c:pt idx="0">
                  <c:v>51.5</c:v>
                </c:pt>
                <c:pt idx="1">
                  <c:v>27.833333333333343</c:v>
                </c:pt>
                <c:pt idx="2">
                  <c:v>-30.833333333333343</c:v>
                </c:pt>
                <c:pt idx="3">
                  <c:v>-2.5</c:v>
                </c:pt>
                <c:pt idx="4">
                  <c:v>-3.1666666666666572</c:v>
                </c:pt>
                <c:pt idx="5">
                  <c:v>-3.8333333333333428</c:v>
                </c:pt>
                <c:pt idx="6">
                  <c:v>-7.875</c:v>
                </c:pt>
                <c:pt idx="7">
                  <c:v>1.0972222222222285</c:v>
                </c:pt>
                <c:pt idx="8">
                  <c:v>-1.0222222222222257</c:v>
                </c:pt>
                <c:pt idx="9">
                  <c:v>-6.2909090909090963</c:v>
                </c:pt>
                <c:pt idx="10">
                  <c:v>4.3409090909090935</c:v>
                </c:pt>
                <c:pt idx="11">
                  <c:v>-3.711538461538467</c:v>
                </c:pt>
                <c:pt idx="12">
                  <c:v>-4.538461538461533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9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Sheet1!$HJ$418</c15:sqref>
                        </c15:formulaRef>
                      </c:ext>
                    </c:extLst>
                    <c:strCache>
                      <c:ptCount val="1"/>
                      <c:pt idx="0">
                        <c:v>a42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42"/>
          <c:order val="42"/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Sheet1!$HK$419:$ID$419</c:f>
              <c:numCache>
                <c:formatCode>General</c:formatCode>
                <c:ptCount val="20"/>
                <c:pt idx="0">
                  <c:v>14.5</c:v>
                </c:pt>
                <c:pt idx="1">
                  <c:v>-1.5</c:v>
                </c:pt>
                <c:pt idx="2">
                  <c:v>-0.75</c:v>
                </c:pt>
                <c:pt idx="3">
                  <c:v>-4.4500000000000028</c:v>
                </c:pt>
                <c:pt idx="4">
                  <c:v>9.8666666666666742</c:v>
                </c:pt>
                <c:pt idx="5">
                  <c:v>8.4761904761904674</c:v>
                </c:pt>
                <c:pt idx="6">
                  <c:v>-1.2678571428571388</c:v>
                </c:pt>
                <c:pt idx="7">
                  <c:v>0.7916666666666714</c:v>
                </c:pt>
                <c:pt idx="8">
                  <c:v>-3.1666666666666714</c:v>
                </c:pt>
                <c:pt idx="9">
                  <c:v>-2.7727272727272663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A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Sheet1!$HJ$419</c15:sqref>
                        </c15:formulaRef>
                      </c:ext>
                    </c:extLst>
                    <c:strCache>
                      <c:ptCount val="1"/>
                      <c:pt idx="0">
                        <c:v>a43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43"/>
          <c:order val="43"/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Sheet1!$HK$420:$ID$420</c:f>
              <c:numCache>
                <c:formatCode>General</c:formatCode>
                <c:ptCount val="20"/>
                <c:pt idx="0">
                  <c:v>15</c:v>
                </c:pt>
                <c:pt idx="1">
                  <c:v>33.333333333333329</c:v>
                </c:pt>
                <c:pt idx="2">
                  <c:v>-13.333333333333329</c:v>
                </c:pt>
                <c:pt idx="3">
                  <c:v>0</c:v>
                </c:pt>
                <c:pt idx="4">
                  <c:v>0.6666666666666714</c:v>
                </c:pt>
                <c:pt idx="5">
                  <c:v>23.61904761904762</c:v>
                </c:pt>
                <c:pt idx="6">
                  <c:v>3.0892857142857082</c:v>
                </c:pt>
                <c:pt idx="7">
                  <c:v>-5.8194444444444429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B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Sheet1!$HJ$420</c15:sqref>
                        </c15:formulaRef>
                      </c:ext>
                    </c:extLst>
                    <c:strCache>
                      <c:ptCount val="1"/>
                      <c:pt idx="0">
                        <c:v>a44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44"/>
          <c:order val="44"/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Sheet1!$HK$421:$ID$421</c:f>
              <c:numCache>
                <c:formatCode>General</c:formatCode>
                <c:ptCount val="20"/>
                <c:pt idx="0">
                  <c:v>47</c:v>
                </c:pt>
                <c:pt idx="1">
                  <c:v>-30</c:v>
                </c:pt>
                <c:pt idx="2">
                  <c:v>20</c:v>
                </c:pt>
                <c:pt idx="3">
                  <c:v>14.200000000000003</c:v>
                </c:pt>
                <c:pt idx="4">
                  <c:v>-8.5333333333333314</c:v>
                </c:pt>
                <c:pt idx="5">
                  <c:v>-2.2380952380952408</c:v>
                </c:pt>
                <c:pt idx="6">
                  <c:v>-6.5535714285714306</c:v>
                </c:pt>
                <c:pt idx="7">
                  <c:v>1.4583333333333286</c:v>
                </c:pt>
                <c:pt idx="8">
                  <c:v>7.5666666666666771</c:v>
                </c:pt>
                <c:pt idx="9">
                  <c:v>-4.0818181818181927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C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Sheet1!$HJ$421</c15:sqref>
                        </c15:formulaRef>
                      </c:ext>
                    </c:extLst>
                    <c:strCache>
                      <c:ptCount val="1"/>
                      <c:pt idx="0">
                        <c:v>a45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45"/>
          <c:order val="45"/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Sheet1!$HK$422:$ID$422</c:f>
              <c:numCache>
                <c:formatCode>General</c:formatCode>
                <c:ptCount val="20"/>
                <c:pt idx="0">
                  <c:v>4</c:v>
                </c:pt>
                <c:pt idx="1">
                  <c:v>-2.6666666666666679</c:v>
                </c:pt>
                <c:pt idx="2">
                  <c:v>-3.8333333333333321</c:v>
                </c:pt>
                <c:pt idx="3">
                  <c:v>-1.5</c:v>
                </c:pt>
                <c:pt idx="4">
                  <c:v>-0.33333333333333215</c:v>
                </c:pt>
                <c:pt idx="5">
                  <c:v>1.3333333333333321</c:v>
                </c:pt>
                <c:pt idx="6">
                  <c:v>6.25</c:v>
                </c:pt>
                <c:pt idx="7">
                  <c:v>-1.8055555555555571</c:v>
                </c:pt>
                <c:pt idx="8">
                  <c:v>-0.64444444444444215</c:v>
                </c:pt>
                <c:pt idx="9">
                  <c:v>-1.254545454545454</c:v>
                </c:pt>
                <c:pt idx="10">
                  <c:v>2.2045454545454533</c:v>
                </c:pt>
                <c:pt idx="11">
                  <c:v>0.86538461538461675</c:v>
                </c:pt>
                <c:pt idx="12">
                  <c:v>1.9560439560439526</c:v>
                </c:pt>
                <c:pt idx="13">
                  <c:v>-1.5714285714285694</c:v>
                </c:pt>
                <c:pt idx="14">
                  <c:v>-0.125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D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Sheet1!$HJ$422</c15:sqref>
                        </c15:formulaRef>
                      </c:ext>
                    </c:extLst>
                    <c:strCache>
                      <c:ptCount val="1"/>
                      <c:pt idx="0">
                        <c:v>a46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46"/>
          <c:order val="46"/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Sheet1!$HK$423:$ID$423</c:f>
              <c:numCache>
                <c:formatCode>General</c:formatCode>
                <c:ptCount val="20"/>
                <c:pt idx="0">
                  <c:v>19.5</c:v>
                </c:pt>
                <c:pt idx="1">
                  <c:v>6.8333333333333428</c:v>
                </c:pt>
                <c:pt idx="2">
                  <c:v>-9.3333333333333428</c:v>
                </c:pt>
                <c:pt idx="3">
                  <c:v>8.5999999999999943</c:v>
                </c:pt>
                <c:pt idx="4">
                  <c:v>8.5666666666666629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E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Sheet1!$HJ$423</c15:sqref>
                        </c15:formulaRef>
                      </c:ext>
                    </c:extLst>
                    <c:strCache>
                      <c:ptCount val="1"/>
                      <c:pt idx="0">
                        <c:v>a47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47"/>
          <c:order val="47"/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Sheet1!$HK$424:$ID$424</c:f>
              <c:numCache>
                <c:formatCode>General</c:formatCode>
                <c:ptCount val="20"/>
                <c:pt idx="0">
                  <c:v>4.5</c:v>
                </c:pt>
                <c:pt idx="1">
                  <c:v>13.166666666666657</c:v>
                </c:pt>
                <c:pt idx="2">
                  <c:v>2.8333333333333428</c:v>
                </c:pt>
                <c:pt idx="3">
                  <c:v>-15.5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2F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Sheet1!$HJ$424</c15:sqref>
                        </c15:formulaRef>
                      </c:ext>
                    </c:extLst>
                    <c:strCache>
                      <c:ptCount val="1"/>
                      <c:pt idx="0">
                        <c:v>a48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48"/>
          <c:order val="48"/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Sheet1!$HK$425:$ID$425</c:f>
              <c:numCache>
                <c:formatCode>General</c:formatCode>
                <c:ptCount val="20"/>
                <c:pt idx="0">
                  <c:v>-27.5</c:v>
                </c:pt>
                <c:pt idx="1">
                  <c:v>-7.1666666666666714</c:v>
                </c:pt>
                <c:pt idx="2">
                  <c:v>-1.5833333333333286</c:v>
                </c:pt>
                <c:pt idx="3">
                  <c:v>18.849999999999994</c:v>
                </c:pt>
                <c:pt idx="4">
                  <c:v>26.066666666666677</c:v>
                </c:pt>
                <c:pt idx="5">
                  <c:v>-4.3809523809523796</c:v>
                </c:pt>
                <c:pt idx="6">
                  <c:v>-0.9107142857142918</c:v>
                </c:pt>
                <c:pt idx="7">
                  <c:v>-5.9305555555555571</c:v>
                </c:pt>
                <c:pt idx="8">
                  <c:v>-7.4444444444444429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Sheet1!$HJ$425</c15:sqref>
                        </c15:formulaRef>
                      </c:ext>
                    </c:extLst>
                    <c:strCache>
                      <c:ptCount val="1"/>
                      <c:pt idx="0">
                        <c:v>a49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49"/>
          <c:order val="49"/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Sheet1!$HK$426:$ID$426</c:f>
              <c:numCache>
                <c:formatCode>General</c:formatCode>
                <c:ptCount val="20"/>
                <c:pt idx="0">
                  <c:v>0.5</c:v>
                </c:pt>
                <c:pt idx="1">
                  <c:v>20.166666666666664</c:v>
                </c:pt>
                <c:pt idx="2">
                  <c:v>-6.1666666666666643</c:v>
                </c:pt>
                <c:pt idx="3">
                  <c:v>-5.2999999999999972</c:v>
                </c:pt>
                <c:pt idx="4">
                  <c:v>24.133333333333326</c:v>
                </c:pt>
                <c:pt idx="5">
                  <c:v>-4.904761904761898</c:v>
                </c:pt>
                <c:pt idx="6">
                  <c:v>-3.3035714285714306</c:v>
                </c:pt>
                <c:pt idx="7">
                  <c:v>-2.0138888888888857</c:v>
                </c:pt>
                <c:pt idx="8">
                  <c:v>-0.21111111111111569</c:v>
                </c:pt>
                <c:pt idx="9">
                  <c:v>-3.3545454545454518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Sheet1!$HJ$426</c15:sqref>
                        </c15:formulaRef>
                      </c:ext>
                    </c:extLst>
                    <c:strCache>
                      <c:ptCount val="1"/>
                      <c:pt idx="0">
                        <c:v>a50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50"/>
          <c:order val="50"/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Sheet1!$HK$427:$ID$427</c:f>
              <c:numCache>
                <c:formatCode>General</c:formatCode>
                <c:ptCount val="20"/>
                <c:pt idx="0">
                  <c:v>-59.5</c:v>
                </c:pt>
                <c:pt idx="1">
                  <c:v>-25.5</c:v>
                </c:pt>
                <c:pt idx="2">
                  <c:v>1.75</c:v>
                </c:pt>
                <c:pt idx="3">
                  <c:v>4.8499999999999943</c:v>
                </c:pt>
                <c:pt idx="4">
                  <c:v>-5.4333333333333229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Sheet1!$HJ$427</c15:sqref>
                        </c15:formulaRef>
                      </c:ext>
                    </c:extLst>
                    <c:strCache>
                      <c:ptCount val="1"/>
                      <c:pt idx="0">
                        <c:v>a51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51"/>
          <c:order val="51"/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Sheet1!$HK$428:$ID$428</c:f>
              <c:numCache>
                <c:formatCode>General</c:formatCode>
                <c:ptCount val="20"/>
                <c:pt idx="0">
                  <c:v>28.5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Sheet1!$HJ$428</c15:sqref>
                        </c15:formulaRef>
                      </c:ext>
                    </c:extLst>
                    <c:strCache>
                      <c:ptCount val="1"/>
                      <c:pt idx="0">
                        <c:v>a52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52"/>
          <c:order val="52"/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Sheet1!$HK$429:$ID$429</c:f>
              <c:numCache>
                <c:formatCode>General</c:formatCode>
                <c:ptCount val="20"/>
                <c:pt idx="0">
                  <c:v>-31.5</c:v>
                </c:pt>
                <c:pt idx="1">
                  <c:v>-22.833333333333343</c:v>
                </c:pt>
                <c:pt idx="2">
                  <c:v>-2.9166666666666572</c:v>
                </c:pt>
                <c:pt idx="3">
                  <c:v>20.850000000000023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4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Sheet1!$HJ$429</c15:sqref>
                        </c15:formulaRef>
                      </c:ext>
                    </c:extLst>
                    <c:strCache>
                      <c:ptCount val="1"/>
                      <c:pt idx="0">
                        <c:v>a53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53"/>
          <c:order val="53"/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Sheet1!$HK$430:$ID$430</c:f>
              <c:numCache>
                <c:formatCode>General</c:formatCode>
                <c:ptCount val="20"/>
                <c:pt idx="0">
                  <c:v>44</c:v>
                </c:pt>
                <c:pt idx="1">
                  <c:v>-57</c:v>
                </c:pt>
                <c:pt idx="2">
                  <c:v>-1.25</c:v>
                </c:pt>
                <c:pt idx="3">
                  <c:v>-18.75</c:v>
                </c:pt>
                <c:pt idx="4">
                  <c:v>-10.333333333333329</c:v>
                </c:pt>
                <c:pt idx="5">
                  <c:v>16.904761904761912</c:v>
                </c:pt>
                <c:pt idx="6">
                  <c:v>-7.0714285714285836</c:v>
                </c:pt>
                <c:pt idx="7">
                  <c:v>1.2777777777777715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5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Sheet1!$HJ$430</c15:sqref>
                        </c15:formulaRef>
                      </c:ext>
                    </c:extLst>
                    <c:strCache>
                      <c:ptCount val="1"/>
                      <c:pt idx="0">
                        <c:v>a54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54"/>
          <c:order val="54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Sheet1!$HK$431:$ID$431</c:f>
              <c:numCache>
                <c:formatCode>General</c:formatCode>
                <c:ptCount val="20"/>
                <c:pt idx="0">
                  <c:v>-6</c:v>
                </c:pt>
                <c:pt idx="1">
                  <c:v>0.66666666666666607</c:v>
                </c:pt>
                <c:pt idx="2">
                  <c:v>-1.1666666666666661</c:v>
                </c:pt>
                <c:pt idx="3">
                  <c:v>-0.90000000000000036</c:v>
                </c:pt>
                <c:pt idx="4">
                  <c:v>0.90000000000000036</c:v>
                </c:pt>
                <c:pt idx="5">
                  <c:v>-7.1428571428571175E-2</c:v>
                </c:pt>
                <c:pt idx="6">
                  <c:v>-0.80357142857142883</c:v>
                </c:pt>
                <c:pt idx="7">
                  <c:v>0.15277777777777857</c:v>
                </c:pt>
                <c:pt idx="8">
                  <c:v>0.62222222222222179</c:v>
                </c:pt>
                <c:pt idx="9">
                  <c:v>-0.12727272727272698</c:v>
                </c:pt>
                <c:pt idx="10">
                  <c:v>1.3106060606060606</c:v>
                </c:pt>
                <c:pt idx="11">
                  <c:v>0.18589743589743613</c:v>
                </c:pt>
                <c:pt idx="12">
                  <c:v>-0.26923076923077005</c:v>
                </c:pt>
                <c:pt idx="13">
                  <c:v>-9.9999999999999645E-2</c:v>
                </c:pt>
                <c:pt idx="14">
                  <c:v>3.7499999999999645E-2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6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Sheet1!$HJ$431</c15:sqref>
                        </c15:formulaRef>
                      </c:ext>
                    </c:extLst>
                    <c:strCache>
                      <c:ptCount val="1"/>
                      <c:pt idx="0">
                        <c:v>a55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55"/>
          <c:order val="55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Sheet1!$HK$432:$ID$432</c:f>
              <c:numCache>
                <c:formatCode>General</c:formatCode>
                <c:ptCount val="20"/>
                <c:pt idx="0">
                  <c:v>-11</c:v>
                </c:pt>
                <c:pt idx="1">
                  <c:v>36.333333333333343</c:v>
                </c:pt>
                <c:pt idx="2">
                  <c:v>2.4166666666666572</c:v>
                </c:pt>
                <c:pt idx="3">
                  <c:v>-13.349999999999994</c:v>
                </c:pt>
                <c:pt idx="4">
                  <c:v>6.7666666666666515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7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Sheet1!$HJ$432</c15:sqref>
                        </c15:formulaRef>
                      </c:ext>
                    </c:extLst>
                    <c:strCache>
                      <c:ptCount val="1"/>
                      <c:pt idx="0">
                        <c:v>a56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56"/>
          <c:order val="56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Sheet1!$HK$433:$ID$433</c:f>
              <c:numCache>
                <c:formatCode>General</c:formatCode>
                <c:ptCount val="20"/>
                <c:pt idx="0">
                  <c:v>-26</c:v>
                </c:pt>
                <c:pt idx="1">
                  <c:v>-9</c:v>
                </c:pt>
                <c:pt idx="2">
                  <c:v>0</c:v>
                </c:pt>
                <c:pt idx="3">
                  <c:v>4.2000000000000028</c:v>
                </c:pt>
                <c:pt idx="4">
                  <c:v>0.29999999999999716</c:v>
                </c:pt>
                <c:pt idx="5">
                  <c:v>0.5</c:v>
                </c:pt>
                <c:pt idx="6">
                  <c:v>28.5</c:v>
                </c:pt>
                <c:pt idx="7">
                  <c:v>16.388888888888886</c:v>
                </c:pt>
                <c:pt idx="8">
                  <c:v>-6.7888888888888914</c:v>
                </c:pt>
                <c:pt idx="9">
                  <c:v>-1.0999999999999943</c:v>
                </c:pt>
                <c:pt idx="10">
                  <c:v>9.1666666666666714</c:v>
                </c:pt>
                <c:pt idx="11">
                  <c:v>-5.2435897435897516</c:v>
                </c:pt>
                <c:pt idx="12">
                  <c:v>2.7912087912087884</c:v>
                </c:pt>
                <c:pt idx="13">
                  <c:v>1.0190476190476261</c:v>
                </c:pt>
                <c:pt idx="14">
                  <c:v>2.5166666666666657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8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Sheet1!$HJ$433</c15:sqref>
                        </c15:formulaRef>
                      </c:ext>
                    </c:extLst>
                    <c:strCache>
                      <c:ptCount val="1"/>
                      <c:pt idx="0">
                        <c:v>a57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57"/>
          <c:order val="57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Sheet1!$HK$434:$ID$434</c:f>
              <c:numCache>
                <c:formatCode>General</c:formatCode>
                <c:ptCount val="20"/>
                <c:pt idx="0">
                  <c:v>-61.5</c:v>
                </c:pt>
                <c:pt idx="1">
                  <c:v>-23.166666666666671</c:v>
                </c:pt>
                <c:pt idx="2">
                  <c:v>21.666666666666671</c:v>
                </c:pt>
                <c:pt idx="3">
                  <c:v>0.59999999999999432</c:v>
                </c:pt>
                <c:pt idx="4">
                  <c:v>-12.933333333333323</c:v>
                </c:pt>
                <c:pt idx="5">
                  <c:v>-1.5238095238095326</c:v>
                </c:pt>
                <c:pt idx="6">
                  <c:v>-9.2678571428571388</c:v>
                </c:pt>
                <c:pt idx="7">
                  <c:v>-3.2083333333333286</c:v>
                </c:pt>
                <c:pt idx="8">
                  <c:v>-5.0666666666666771</c:v>
                </c:pt>
                <c:pt idx="9">
                  <c:v>2.9454545454545524</c:v>
                </c:pt>
                <c:pt idx="10">
                  <c:v>-4.0454545454545467</c:v>
                </c:pt>
                <c:pt idx="11">
                  <c:v>-4.7307692307692264</c:v>
                </c:pt>
                <c:pt idx="12">
                  <c:v>-2.4835164835164818</c:v>
                </c:pt>
                <c:pt idx="13">
                  <c:v>4.4476190476190425</c:v>
                </c:pt>
                <c:pt idx="14">
                  <c:v>2.2041666666666657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9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Sheet1!$HJ$434</c15:sqref>
                        </c15:formulaRef>
                      </c:ext>
                    </c:extLst>
                    <c:strCache>
                      <c:ptCount val="1"/>
                      <c:pt idx="0">
                        <c:v>a58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58"/>
          <c:order val="58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Sheet1!$HK$435:$ID$435</c:f>
              <c:numCache>
                <c:formatCode>General</c:formatCode>
                <c:ptCount val="20"/>
                <c:pt idx="0">
                  <c:v>-3.5</c:v>
                </c:pt>
                <c:pt idx="1">
                  <c:v>-5.5</c:v>
                </c:pt>
                <c:pt idx="2">
                  <c:v>24.5</c:v>
                </c:pt>
                <c:pt idx="3">
                  <c:v>15.300000000000011</c:v>
                </c:pt>
                <c:pt idx="4">
                  <c:v>-17.966666666666683</c:v>
                </c:pt>
                <c:pt idx="5">
                  <c:v>-14.547619047619037</c:v>
                </c:pt>
                <c:pt idx="6">
                  <c:v>11.089285714285708</c:v>
                </c:pt>
                <c:pt idx="7">
                  <c:v>-2.1527777777777715</c:v>
                </c:pt>
                <c:pt idx="8">
                  <c:v>6.7777777777777715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A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Sheet1!$HJ$435</c15:sqref>
                        </c15:formulaRef>
                      </c:ext>
                    </c:extLst>
                    <c:strCache>
                      <c:ptCount val="1"/>
                      <c:pt idx="0">
                        <c:v>a59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59"/>
          <c:order val="59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Sheet1!$HK$436:$ID$436</c:f>
              <c:numCache>
                <c:formatCode>General</c:formatCode>
                <c:ptCount val="20"/>
                <c:pt idx="0">
                  <c:v>-88</c:v>
                </c:pt>
                <c:pt idx="1">
                  <c:v>-33.333333333333329</c:v>
                </c:pt>
                <c:pt idx="2">
                  <c:v>18.583333333333329</c:v>
                </c:pt>
                <c:pt idx="3">
                  <c:v>-3.25</c:v>
                </c:pt>
                <c:pt idx="4">
                  <c:v>2.8333333333333286</c:v>
                </c:pt>
                <c:pt idx="5">
                  <c:v>-3.9761904761904674</c:v>
                </c:pt>
                <c:pt idx="6">
                  <c:v>-3.7321428571428612</c:v>
                </c:pt>
                <c:pt idx="7">
                  <c:v>-6.3472222222222285</c:v>
                </c:pt>
                <c:pt idx="8">
                  <c:v>2.3222222222222229</c:v>
                </c:pt>
                <c:pt idx="9">
                  <c:v>-2.9181818181818073</c:v>
                </c:pt>
                <c:pt idx="10">
                  <c:v>1.818181818181813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B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Sheet1!$HJ$436</c15:sqref>
                        </c15:formulaRef>
                      </c:ext>
                    </c:extLst>
                    <c:strCache>
                      <c:ptCount val="1"/>
                      <c:pt idx="0">
                        <c:v>a60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60"/>
          <c:order val="60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Sheet1!$HK$437:$ID$437</c:f>
              <c:numCache>
                <c:formatCode>General</c:formatCode>
                <c:ptCount val="20"/>
                <c:pt idx="0">
                  <c:v>15</c:v>
                </c:pt>
                <c:pt idx="1">
                  <c:v>15.666666666666671</c:v>
                </c:pt>
                <c:pt idx="2">
                  <c:v>-13.166666666666671</c:v>
                </c:pt>
                <c:pt idx="3">
                  <c:v>11.5</c:v>
                </c:pt>
                <c:pt idx="4">
                  <c:v>5.5</c:v>
                </c:pt>
                <c:pt idx="5">
                  <c:v>-3.2142857142857082</c:v>
                </c:pt>
                <c:pt idx="6">
                  <c:v>-1.0357142857142918</c:v>
                </c:pt>
                <c:pt idx="7">
                  <c:v>17.75</c:v>
                </c:pt>
                <c:pt idx="8">
                  <c:v>5</c:v>
                </c:pt>
                <c:pt idx="9">
                  <c:v>3</c:v>
                </c:pt>
                <c:pt idx="10">
                  <c:v>-7.5833333333333286</c:v>
                </c:pt>
                <c:pt idx="11">
                  <c:v>-0.6474358974358978</c:v>
                </c:pt>
                <c:pt idx="12">
                  <c:v>6.9450549450549346</c:v>
                </c:pt>
                <c:pt idx="13">
                  <c:v>-2.8476190476190482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C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Sheet1!$HJ$437</c15:sqref>
                        </c15:formulaRef>
                      </c:ext>
                    </c:extLst>
                    <c:strCache>
                      <c:ptCount val="1"/>
                      <c:pt idx="0">
                        <c:v>a61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61"/>
          <c:order val="61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Sheet1!$HK$438:$ID$438</c:f>
              <c:numCache>
                <c:formatCode>General</c:formatCode>
                <c:ptCount val="20"/>
                <c:pt idx="0">
                  <c:v>10</c:v>
                </c:pt>
                <c:pt idx="1">
                  <c:v>-17</c:v>
                </c:pt>
                <c:pt idx="2">
                  <c:v>19.75</c:v>
                </c:pt>
                <c:pt idx="3">
                  <c:v>1.4499999999999886</c:v>
                </c:pt>
                <c:pt idx="4">
                  <c:v>16.133333333333354</c:v>
                </c:pt>
                <c:pt idx="5">
                  <c:v>-6.0476190476190652</c:v>
                </c:pt>
                <c:pt idx="6">
                  <c:v>3.4642857142857224</c:v>
                </c:pt>
                <c:pt idx="7">
                  <c:v>-2.6388888888888857</c:v>
                </c:pt>
                <c:pt idx="8">
                  <c:v>3.98888888888888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D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Sheet1!$HJ$438</c15:sqref>
                        </c15:formulaRef>
                      </c:ext>
                    </c:extLst>
                    <c:strCache>
                      <c:ptCount val="1"/>
                      <c:pt idx="0">
                        <c:v>a62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62"/>
          <c:order val="62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Sheet1!$HK$439:$ID$439</c:f>
              <c:numCache>
                <c:formatCode>General</c:formatCode>
                <c:ptCount val="20"/>
                <c:pt idx="0">
                  <c:v>-5.5</c:v>
                </c:pt>
                <c:pt idx="1">
                  <c:v>37.166666666666671</c:v>
                </c:pt>
                <c:pt idx="2">
                  <c:v>2.5833333333333286</c:v>
                </c:pt>
                <c:pt idx="3">
                  <c:v>20.549999999999997</c:v>
                </c:pt>
                <c:pt idx="4">
                  <c:v>16.533333333333331</c:v>
                </c:pt>
                <c:pt idx="5">
                  <c:v>27.095238095238088</c:v>
                </c:pt>
                <c:pt idx="6">
                  <c:v>11.946428571428584</c:v>
                </c:pt>
                <c:pt idx="7">
                  <c:v>8.5138888888888857</c:v>
                </c:pt>
                <c:pt idx="8">
                  <c:v>-5.98888888888888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E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Sheet1!$HJ$439</c15:sqref>
                        </c15:formulaRef>
                      </c:ext>
                    </c:extLst>
                    <c:strCache>
                      <c:ptCount val="1"/>
                      <c:pt idx="0">
                        <c:v>a63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63"/>
          <c:order val="63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Sheet1!$HK$440:$ID$440</c:f>
              <c:numCache>
                <c:formatCode>General</c:formatCode>
                <c:ptCount val="20"/>
                <c:pt idx="0">
                  <c:v>-106</c:v>
                </c:pt>
                <c:pt idx="1">
                  <c:v>-31.333333333333329</c:v>
                </c:pt>
                <c:pt idx="2">
                  <c:v>-17.916666666666671</c:v>
                </c:pt>
                <c:pt idx="3">
                  <c:v>6.0499999999999972</c:v>
                </c:pt>
                <c:pt idx="4">
                  <c:v>-8.9666666666666686</c:v>
                </c:pt>
                <c:pt idx="5">
                  <c:v>-0.40476190476189799</c:v>
                </c:pt>
                <c:pt idx="6">
                  <c:v>4.4464285714285694</c:v>
                </c:pt>
                <c:pt idx="7">
                  <c:v>-0.43055555555555713</c:v>
                </c:pt>
                <c:pt idx="8">
                  <c:v>-5.9444444444444429</c:v>
                </c:pt>
                <c:pt idx="9">
                  <c:v>1.9545454545454533</c:v>
                </c:pt>
                <c:pt idx="10">
                  <c:v>-5.0378787878787818</c:v>
                </c:pt>
                <c:pt idx="11">
                  <c:v>-2.0320512820512846</c:v>
                </c:pt>
                <c:pt idx="12">
                  <c:v>7.1868131868131826</c:v>
                </c:pt>
                <c:pt idx="13">
                  <c:v>5.1619047619047649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3F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Sheet1!$HJ$440</c15:sqref>
                        </c15:formulaRef>
                      </c:ext>
                    </c:extLst>
                    <c:strCache>
                      <c:ptCount val="1"/>
                      <c:pt idx="0">
                        <c:v>a64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64"/>
          <c:order val="64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Sheet1!$HK$441:$ID$441</c:f>
              <c:numCache>
                <c:formatCode>General</c:formatCode>
                <c:ptCount val="20"/>
                <c:pt idx="0">
                  <c:v>64.5</c:v>
                </c:pt>
                <c:pt idx="1">
                  <c:v>-51.833333333333343</c:v>
                </c:pt>
                <c:pt idx="2">
                  <c:v>-13.166666666666657</c:v>
                </c:pt>
                <c:pt idx="3">
                  <c:v>38.900000000000006</c:v>
                </c:pt>
                <c:pt idx="4">
                  <c:v>-18.066666666666663</c:v>
                </c:pt>
                <c:pt idx="5">
                  <c:v>0.66666666666665719</c:v>
                </c:pt>
                <c:pt idx="6">
                  <c:v>-4.625</c:v>
                </c:pt>
                <c:pt idx="7">
                  <c:v>-1.4861111111111143</c:v>
                </c:pt>
                <c:pt idx="8">
                  <c:v>4.4111111111111256</c:v>
                </c:pt>
                <c:pt idx="9">
                  <c:v>-8.8454545454545439</c:v>
                </c:pt>
                <c:pt idx="10">
                  <c:v>3.7954545454545325</c:v>
                </c:pt>
                <c:pt idx="11">
                  <c:v>-5.4038461538461604</c:v>
                </c:pt>
                <c:pt idx="12">
                  <c:v>1.0824175824175768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Sheet1!$HJ$441</c15:sqref>
                        </c15:formulaRef>
                      </c:ext>
                    </c:extLst>
                    <c:strCache>
                      <c:ptCount val="1"/>
                      <c:pt idx="0">
                        <c:v>a65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65"/>
          <c:order val="65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Sheet1!$HK$442:$ID$442</c:f>
              <c:numCache>
                <c:formatCode>General</c:formatCode>
                <c:ptCount val="20"/>
                <c:pt idx="0">
                  <c:v>1.5</c:v>
                </c:pt>
                <c:pt idx="1">
                  <c:v>6.1666666666666679</c:v>
                </c:pt>
                <c:pt idx="2">
                  <c:v>6.5833333333333321</c:v>
                </c:pt>
                <c:pt idx="3">
                  <c:v>3.5499999999999972</c:v>
                </c:pt>
                <c:pt idx="4">
                  <c:v>13.033333333333339</c:v>
                </c:pt>
                <c:pt idx="5">
                  <c:v>-3.9761904761904816</c:v>
                </c:pt>
                <c:pt idx="6">
                  <c:v>-1.8571428571428541</c:v>
                </c:pt>
                <c:pt idx="7">
                  <c:v>9.7777777777777786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Sheet1!$HJ$442</c15:sqref>
                        </c15:formulaRef>
                      </c:ext>
                    </c:extLst>
                    <c:strCache>
                      <c:ptCount val="1"/>
                      <c:pt idx="0">
                        <c:v>a66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66"/>
          <c:order val="66"/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Sheet1!$HK$443:$ID$443</c:f>
              <c:numCache>
                <c:formatCode>General</c:formatCode>
                <c:ptCount val="20"/>
                <c:pt idx="0">
                  <c:v>-125</c:v>
                </c:pt>
                <c:pt idx="1">
                  <c:v>-11.333333333333343</c:v>
                </c:pt>
                <c:pt idx="2">
                  <c:v>-19.916666666666657</c:v>
                </c:pt>
                <c:pt idx="3">
                  <c:v>-15.349999999999994</c:v>
                </c:pt>
                <c:pt idx="4">
                  <c:v>2.2666666666666515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Sheet1!$HJ$443</c15:sqref>
                        </c15:formulaRef>
                      </c:ext>
                    </c:extLst>
                    <c:strCache>
                      <c:ptCount val="1"/>
                      <c:pt idx="0">
                        <c:v>a67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67"/>
          <c:order val="67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Sheet1!$HK$444:$ID$444</c:f>
              <c:numCache>
                <c:formatCode>General</c:formatCode>
                <c:ptCount val="20"/>
                <c:pt idx="0">
                  <c:v>-27</c:v>
                </c:pt>
                <c:pt idx="1">
                  <c:v>94.666666666666657</c:v>
                </c:pt>
                <c:pt idx="2">
                  <c:v>-21.916666666666657</c:v>
                </c:pt>
                <c:pt idx="3">
                  <c:v>-3.3499999999999943</c:v>
                </c:pt>
                <c:pt idx="4">
                  <c:v>22.933333333333337</c:v>
                </c:pt>
                <c:pt idx="5">
                  <c:v>17.523809523809518</c:v>
                </c:pt>
                <c:pt idx="6">
                  <c:v>15.142857142857139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Sheet1!$HJ$444</c15:sqref>
                        </c15:formulaRef>
                      </c:ext>
                    </c:extLst>
                    <c:strCache>
                      <c:ptCount val="1"/>
                      <c:pt idx="0">
                        <c:v>a68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68"/>
          <c:order val="68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Sheet1!$HK$445:$ID$445</c:f>
              <c:numCache>
                <c:formatCode>General</c:formatCode>
                <c:ptCount val="20"/>
                <c:pt idx="0">
                  <c:v>39.5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4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Sheet1!$HJ$445</c15:sqref>
                        </c15:formulaRef>
                      </c:ext>
                    </c:extLst>
                    <c:strCache>
                      <c:ptCount val="1"/>
                      <c:pt idx="0">
                        <c:v>a69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69"/>
          <c:order val="69"/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Sheet1!$HK$446:$ID$446</c:f>
              <c:numCache>
                <c:formatCode>General</c:formatCode>
                <c:ptCount val="20"/>
                <c:pt idx="0">
                  <c:v>-63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5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Sheet1!$HJ$446</c15:sqref>
                        </c15:formulaRef>
                      </c:ext>
                    </c:extLst>
                    <c:strCache>
                      <c:ptCount val="1"/>
                      <c:pt idx="0">
                        <c:v>a70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70"/>
          <c:order val="70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Sheet1!$HK$447:$ID$447</c:f>
              <c:numCache>
                <c:formatCode>General</c:formatCode>
                <c:ptCount val="20"/>
                <c:pt idx="0">
                  <c:v>57</c:v>
                </c:pt>
                <c:pt idx="1">
                  <c:v>-48.333333333333343</c:v>
                </c:pt>
                <c:pt idx="2">
                  <c:v>44.083333333333343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6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Sheet1!$HJ$447</c15:sqref>
                        </c15:formulaRef>
                      </c:ext>
                    </c:extLst>
                    <c:strCache>
                      <c:ptCount val="1"/>
                      <c:pt idx="0">
                        <c:v>a71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71"/>
          <c:order val="71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Sheet1!$HK$448:$ID$448</c:f>
              <c:numCache>
                <c:formatCode>General</c:formatCode>
                <c:ptCount val="20"/>
                <c:pt idx="0">
                  <c:v>37</c:v>
                </c:pt>
                <c:pt idx="1">
                  <c:v>7</c:v>
                </c:pt>
                <c:pt idx="2">
                  <c:v>-4.25</c:v>
                </c:pt>
                <c:pt idx="3">
                  <c:v>1.4500000000000028</c:v>
                </c:pt>
                <c:pt idx="4">
                  <c:v>-10.033333333333331</c:v>
                </c:pt>
                <c:pt idx="5">
                  <c:v>-3.7380952380952408</c:v>
                </c:pt>
                <c:pt idx="6">
                  <c:v>10.321428571428569</c:v>
                </c:pt>
                <c:pt idx="7">
                  <c:v>6.25</c:v>
                </c:pt>
                <c:pt idx="8">
                  <c:v>0.70000000000000284</c:v>
                </c:pt>
                <c:pt idx="9">
                  <c:v>-2.0636363636363626</c:v>
                </c:pt>
                <c:pt idx="10">
                  <c:v>4.2803030303030312</c:v>
                </c:pt>
                <c:pt idx="11">
                  <c:v>9.775641025641022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7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Sheet1!$HJ$448</c15:sqref>
                        </c15:formulaRef>
                      </c:ext>
                    </c:extLst>
                    <c:strCache>
                      <c:ptCount val="1"/>
                      <c:pt idx="0">
                        <c:v>a72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72"/>
          <c:order val="72"/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Sheet1!$HK$449:$ID$449</c:f>
              <c:numCache>
                <c:formatCode>General</c:formatCode>
                <c:ptCount val="20"/>
                <c:pt idx="0">
                  <c:v>39.5</c:v>
                </c:pt>
                <c:pt idx="1">
                  <c:v>4.5</c:v>
                </c:pt>
                <c:pt idx="2">
                  <c:v>-0.75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8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Sheet1!$HJ$449</c15:sqref>
                        </c15:formulaRef>
                      </c:ext>
                    </c:extLst>
                    <c:strCache>
                      <c:ptCount val="1"/>
                      <c:pt idx="0">
                        <c:v>a73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73"/>
          <c:order val="73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Sheet1!$HK$450:$ID$450</c:f>
              <c:numCache>
                <c:formatCode>General</c:formatCode>
                <c:ptCount val="20"/>
                <c:pt idx="0">
                  <c:v>-94</c:v>
                </c:pt>
                <c:pt idx="1">
                  <c:v>-22.666666666666657</c:v>
                </c:pt>
                <c:pt idx="2">
                  <c:v>21.916666666666657</c:v>
                </c:pt>
                <c:pt idx="3">
                  <c:v>-3.25</c:v>
                </c:pt>
                <c:pt idx="4">
                  <c:v>-4.3333333333333428</c:v>
                </c:pt>
                <c:pt idx="5">
                  <c:v>-21.809523809523796</c:v>
                </c:pt>
                <c:pt idx="6">
                  <c:v>-19.982142857142861</c:v>
                </c:pt>
                <c:pt idx="7">
                  <c:v>-16.541666666666657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9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Sheet1!$HJ$450</c15:sqref>
                        </c15:formulaRef>
                      </c:ext>
                    </c:extLst>
                    <c:strCache>
                      <c:ptCount val="1"/>
                      <c:pt idx="0">
                        <c:v>a74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74"/>
          <c:order val="74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Sheet1!$HK$451:$ID$451</c:f>
              <c:numCache>
                <c:formatCode>General</c:formatCode>
                <c:ptCount val="20"/>
                <c:pt idx="0">
                  <c:v>27</c:v>
                </c:pt>
                <c:pt idx="1">
                  <c:v>25.333333333333343</c:v>
                </c:pt>
                <c:pt idx="2">
                  <c:v>40.666666666666657</c:v>
                </c:pt>
                <c:pt idx="3">
                  <c:v>8.8000000000000114</c:v>
                </c:pt>
                <c:pt idx="4">
                  <c:v>-11.633333333333354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A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Sheet1!$HJ$451</c15:sqref>
                        </c15:formulaRef>
                      </c:ext>
                    </c:extLst>
                    <c:strCache>
                      <c:ptCount val="1"/>
                      <c:pt idx="0">
                        <c:v>a75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75"/>
          <c:order val="75"/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Sheet1!$HK$452:$ID$452</c:f>
              <c:numCache>
                <c:formatCode>General</c:formatCode>
                <c:ptCount val="20"/>
                <c:pt idx="0">
                  <c:v>-19</c:v>
                </c:pt>
                <c:pt idx="1">
                  <c:v>-30.333333333333329</c:v>
                </c:pt>
                <c:pt idx="2">
                  <c:v>-10.166666666666671</c:v>
                </c:pt>
                <c:pt idx="3">
                  <c:v>22.5</c:v>
                </c:pt>
                <c:pt idx="4">
                  <c:v>28.666666666666657</c:v>
                </c:pt>
                <c:pt idx="5">
                  <c:v>-11.38095238095238</c:v>
                </c:pt>
                <c:pt idx="6">
                  <c:v>-1.2857142857142776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B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Sheet1!$HJ$452</c15:sqref>
                        </c15:formulaRef>
                      </c:ext>
                    </c:extLst>
                    <c:strCache>
                      <c:ptCount val="1"/>
                      <c:pt idx="0">
                        <c:v>a76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76"/>
          <c:order val="76"/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Sheet1!$HK$453:$ID$453</c:f>
              <c:numCache>
                <c:formatCode>General</c:formatCode>
                <c:ptCount val="20"/>
                <c:pt idx="0">
                  <c:v>-9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C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Sheet1!$HJ$453</c15:sqref>
                        </c15:formulaRef>
                      </c:ext>
                    </c:extLst>
                    <c:strCache>
                      <c:ptCount val="1"/>
                      <c:pt idx="0">
                        <c:v>a77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77"/>
          <c:order val="77"/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Sheet1!$HK$454:$ID$454</c:f>
              <c:numCache>
                <c:formatCode>General</c:formatCode>
                <c:ptCount val="20"/>
                <c:pt idx="0">
                  <c:v>71</c:v>
                </c:pt>
                <c:pt idx="1">
                  <c:v>-17.666666666666657</c:v>
                </c:pt>
                <c:pt idx="2">
                  <c:v>-46.833333333333343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D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Sheet1!$HJ$454</c15:sqref>
                        </c15:formulaRef>
                      </c:ext>
                    </c:extLst>
                    <c:strCache>
                      <c:ptCount val="1"/>
                      <c:pt idx="0">
                        <c:v>a78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78"/>
          <c:order val="78"/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Sheet1!$HK$455:$ID$455</c:f>
              <c:numCache>
                <c:formatCode>General</c:formatCode>
                <c:ptCount val="20"/>
                <c:pt idx="0">
                  <c:v>-7.5</c:v>
                </c:pt>
                <c:pt idx="1">
                  <c:v>18.166666666666671</c:v>
                </c:pt>
                <c:pt idx="2">
                  <c:v>-7.9166666666666714</c:v>
                </c:pt>
                <c:pt idx="3">
                  <c:v>-7.1500000000000057</c:v>
                </c:pt>
                <c:pt idx="4">
                  <c:v>11.400000000000006</c:v>
                </c:pt>
                <c:pt idx="5">
                  <c:v>2.7142857142857082</c:v>
                </c:pt>
                <c:pt idx="6">
                  <c:v>-5.3392857142857082</c:v>
                </c:pt>
                <c:pt idx="7">
                  <c:v>-6.375</c:v>
                </c:pt>
                <c:pt idx="8">
                  <c:v>-0.40000000000000568</c:v>
                </c:pt>
                <c:pt idx="9">
                  <c:v>-1.4181818181818073</c:v>
                </c:pt>
                <c:pt idx="10">
                  <c:v>0.65151515151514161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E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Sheet1!$HJ$455</c15:sqref>
                        </c15:formulaRef>
                      </c:ext>
                    </c:extLst>
                    <c:strCache>
                      <c:ptCount val="1"/>
                      <c:pt idx="0">
                        <c:v>a79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79"/>
          <c:order val="79"/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Sheet1!$HK$456:$ID$456</c:f>
              <c:numCache>
                <c:formatCode>General</c:formatCode>
                <c:ptCount val="20"/>
                <c:pt idx="0">
                  <c:v>49.5</c:v>
                </c:pt>
                <c:pt idx="1">
                  <c:v>-30.833333333333343</c:v>
                </c:pt>
                <c:pt idx="2">
                  <c:v>-16.416666666666657</c:v>
                </c:pt>
                <c:pt idx="3">
                  <c:v>31.349999999999994</c:v>
                </c:pt>
                <c:pt idx="4">
                  <c:v>-16.933333333333337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4F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Sheet1!$HJ$456</c15:sqref>
                        </c15:formulaRef>
                      </c:ext>
                    </c:extLst>
                    <c:strCache>
                      <c:ptCount val="1"/>
                      <c:pt idx="0">
                        <c:v>a80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80"/>
          <c:order val="80"/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Sheet1!$HK$457:$ID$457</c:f>
              <c:numCache>
                <c:formatCode>General</c:formatCode>
                <c:ptCount val="20"/>
                <c:pt idx="0">
                  <c:v>5</c:v>
                </c:pt>
                <c:pt idx="1">
                  <c:v>41</c:v>
                </c:pt>
                <c:pt idx="2">
                  <c:v>11.25</c:v>
                </c:pt>
                <c:pt idx="3">
                  <c:v>18.950000000000003</c:v>
                </c:pt>
                <c:pt idx="4">
                  <c:v>8.9666666666666544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Sheet1!$HJ$457</c15:sqref>
                        </c15:formulaRef>
                      </c:ext>
                    </c:extLst>
                    <c:strCache>
                      <c:ptCount val="1"/>
                      <c:pt idx="0">
                        <c:v>a81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81"/>
          <c:order val="81"/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Sheet1!$HK$458:$ID$458</c:f>
              <c:numCache>
                <c:formatCode>General</c:formatCode>
                <c:ptCount val="20"/>
                <c:pt idx="0">
                  <c:v>-11</c:v>
                </c:pt>
                <c:pt idx="1">
                  <c:v>17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Sheet1!$HJ$458</c15:sqref>
                        </c15:formulaRef>
                      </c:ext>
                    </c:extLst>
                    <c:strCache>
                      <c:ptCount val="1"/>
                      <c:pt idx="0">
                        <c:v>a82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82"/>
          <c:order val="82"/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Sheet1!$HK$459:$ID$459</c:f>
              <c:numCache>
                <c:formatCode>General</c:formatCode>
                <c:ptCount val="20"/>
                <c:pt idx="0">
                  <c:v>-18</c:v>
                </c:pt>
                <c:pt idx="1">
                  <c:v>18.333333333333329</c:v>
                </c:pt>
                <c:pt idx="2">
                  <c:v>10.416666666666671</c:v>
                </c:pt>
                <c:pt idx="3">
                  <c:v>5.4500000000000028</c:v>
                </c:pt>
                <c:pt idx="4">
                  <c:v>-8.8666666666666742</c:v>
                </c:pt>
                <c:pt idx="5">
                  <c:v>7.9523809523809632</c:v>
                </c:pt>
                <c:pt idx="6">
                  <c:v>-9.6607142857142918</c:v>
                </c:pt>
                <c:pt idx="7">
                  <c:v>-3.9583333333333286</c:v>
                </c:pt>
                <c:pt idx="8">
                  <c:v>-6.5666666666666771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Sheet1!$HJ$459</c15:sqref>
                        </c15:formulaRef>
                      </c:ext>
                    </c:extLst>
                    <c:strCache>
                      <c:ptCount val="1"/>
                      <c:pt idx="0">
                        <c:v>a83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83"/>
          <c:order val="83"/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Sheet1!$HK$460:$ID$460</c:f>
              <c:numCache>
                <c:formatCode>General</c:formatCode>
                <c:ptCount val="20"/>
                <c:pt idx="0">
                  <c:v>44.5</c:v>
                </c:pt>
                <c:pt idx="1">
                  <c:v>2.5</c:v>
                </c:pt>
                <c:pt idx="2">
                  <c:v>-12</c:v>
                </c:pt>
                <c:pt idx="3">
                  <c:v>-3</c:v>
                </c:pt>
                <c:pt idx="4">
                  <c:v>-7.1666666666666643</c:v>
                </c:pt>
                <c:pt idx="5">
                  <c:v>10.166666666666664</c:v>
                </c:pt>
                <c:pt idx="6">
                  <c:v>-5</c:v>
                </c:pt>
                <c:pt idx="7">
                  <c:v>-1.6666666666666643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Sheet1!$HJ$460</c15:sqref>
                        </c15:formulaRef>
                      </c:ext>
                    </c:extLst>
                    <c:strCache>
                      <c:ptCount val="1"/>
                      <c:pt idx="0">
                        <c:v>a84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84"/>
          <c:order val="84"/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Sheet1!$HK$461:$ID$461</c:f>
              <c:numCache>
                <c:formatCode>General</c:formatCode>
                <c:ptCount val="20"/>
                <c:pt idx="0">
                  <c:v>-2.5</c:v>
                </c:pt>
                <c:pt idx="1">
                  <c:v>3.8333333333333286</c:v>
                </c:pt>
                <c:pt idx="2">
                  <c:v>-11.333333333333329</c:v>
                </c:pt>
                <c:pt idx="3">
                  <c:v>5.7999999999999972</c:v>
                </c:pt>
                <c:pt idx="4">
                  <c:v>-1.7999999999999972</c:v>
                </c:pt>
                <c:pt idx="5">
                  <c:v>-7.2857142857142918</c:v>
                </c:pt>
                <c:pt idx="6">
                  <c:v>8.2857142857142918</c:v>
                </c:pt>
                <c:pt idx="7">
                  <c:v>-3.5555555555555571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4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Sheet1!$HJ$461</c15:sqref>
                        </c15:formulaRef>
                      </c:ext>
                    </c:extLst>
                    <c:strCache>
                      <c:ptCount val="1"/>
                      <c:pt idx="0">
                        <c:v>a85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85"/>
          <c:order val="85"/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Sheet1!$HK$462:$ID$462</c:f>
              <c:numCache>
                <c:formatCode>General</c:formatCode>
                <c:ptCount val="20"/>
                <c:pt idx="0">
                  <c:v>-23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5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Sheet1!$HJ$462</c15:sqref>
                        </c15:formulaRef>
                      </c:ext>
                    </c:extLst>
                    <c:strCache>
                      <c:ptCount val="1"/>
                      <c:pt idx="0">
                        <c:v>a86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86"/>
          <c:order val="86"/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Sheet1!$HK$463:$ID$463</c:f>
              <c:numCache>
                <c:formatCode>General</c:formatCode>
                <c:ptCount val="20"/>
                <c:pt idx="0">
                  <c:v>-60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6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Sheet1!$HJ$463</c15:sqref>
                        </c15:formulaRef>
                      </c:ext>
                    </c:extLst>
                    <c:strCache>
                      <c:ptCount val="1"/>
                      <c:pt idx="0">
                        <c:v>a87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87"/>
          <c:order val="87"/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Sheet1!$HK$464:$ID$464</c:f>
              <c:numCache>
                <c:formatCode>General</c:formatCode>
                <c:ptCount val="20"/>
                <c:pt idx="0">
                  <c:v>23.5</c:v>
                </c:pt>
                <c:pt idx="1">
                  <c:v>-10.5</c:v>
                </c:pt>
                <c:pt idx="2">
                  <c:v>-5</c:v>
                </c:pt>
                <c:pt idx="3">
                  <c:v>1</c:v>
                </c:pt>
                <c:pt idx="4">
                  <c:v>-0.3333333333333357</c:v>
                </c:pt>
                <c:pt idx="5">
                  <c:v>-9.52380952380949E-2</c:v>
                </c:pt>
                <c:pt idx="6">
                  <c:v>-3.5714285714285694</c:v>
                </c:pt>
                <c:pt idx="7">
                  <c:v>2.6666666666666643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7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Sheet1!$HJ$464</c15:sqref>
                        </c15:formulaRef>
                      </c:ext>
                    </c:extLst>
                    <c:strCache>
                      <c:ptCount val="1"/>
                      <c:pt idx="0">
                        <c:v>a88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88"/>
          <c:order val="88"/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Sheet1!$HK$465:$ID$465</c:f>
              <c:numCache>
                <c:formatCode>General</c:formatCode>
                <c:ptCount val="20"/>
                <c:pt idx="0">
                  <c:v>-19.5</c:v>
                </c:pt>
                <c:pt idx="1">
                  <c:v>-8.8333333333333357</c:v>
                </c:pt>
                <c:pt idx="2">
                  <c:v>1.3333333333333357</c:v>
                </c:pt>
                <c:pt idx="3">
                  <c:v>-6</c:v>
                </c:pt>
                <c:pt idx="4">
                  <c:v>-4.3333333333333357</c:v>
                </c:pt>
                <c:pt idx="5">
                  <c:v>17.19047619047619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8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Sheet1!$HJ$465</c15:sqref>
                        </c15:formulaRef>
                      </c:ext>
                    </c:extLst>
                    <c:strCache>
                      <c:ptCount val="1"/>
                      <c:pt idx="0">
                        <c:v>a89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89"/>
          <c:order val="89"/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Sheet1!$HK$466:$ID$466</c:f>
              <c:numCache>
                <c:formatCode>General</c:formatCode>
                <c:ptCount val="20"/>
                <c:pt idx="0">
                  <c:v>-1</c:v>
                </c:pt>
                <c:pt idx="1">
                  <c:v>9.6666666666666643</c:v>
                </c:pt>
                <c:pt idx="2">
                  <c:v>0.8333333333333357</c:v>
                </c:pt>
                <c:pt idx="3">
                  <c:v>1.8999999999999986</c:v>
                </c:pt>
                <c:pt idx="4">
                  <c:v>-3.2333333333333343</c:v>
                </c:pt>
                <c:pt idx="5">
                  <c:v>-1.3095238095238102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9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Sheet1!$HJ$466</c15:sqref>
                        </c15:formulaRef>
                      </c:ext>
                    </c:extLst>
                    <c:strCache>
                      <c:ptCount val="1"/>
                      <c:pt idx="0">
                        <c:v>a90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90"/>
          <c:order val="90"/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Sheet1!$HK$467:$ID$467</c:f>
              <c:numCache>
                <c:formatCode>General</c:formatCode>
                <c:ptCount val="20"/>
                <c:pt idx="0">
                  <c:v>49</c:v>
                </c:pt>
                <c:pt idx="1">
                  <c:v>-50.333333333333343</c:v>
                </c:pt>
                <c:pt idx="2">
                  <c:v>-20.166666666666657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A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Sheet1!$HJ$467</c15:sqref>
                        </c15:formulaRef>
                      </c:ext>
                    </c:extLst>
                    <c:strCache>
                      <c:ptCount val="1"/>
                      <c:pt idx="0">
                        <c:v>a91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91"/>
          <c:order val="91"/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Sheet1!$HK$468:$ID$468</c:f>
              <c:numCache>
                <c:formatCode>General</c:formatCode>
                <c:ptCount val="20"/>
                <c:pt idx="0">
                  <c:v>8</c:v>
                </c:pt>
                <c:pt idx="1">
                  <c:v>39.666666666666671</c:v>
                </c:pt>
                <c:pt idx="2">
                  <c:v>-15.166666666666671</c:v>
                </c:pt>
                <c:pt idx="3">
                  <c:v>6.2999999999999972</c:v>
                </c:pt>
                <c:pt idx="4">
                  <c:v>27.533333333333331</c:v>
                </c:pt>
                <c:pt idx="5">
                  <c:v>14.238095238095241</c:v>
                </c:pt>
                <c:pt idx="6">
                  <c:v>-9.9464285714285694</c:v>
                </c:pt>
                <c:pt idx="7">
                  <c:v>-9.4027777777777715</c:v>
                </c:pt>
                <c:pt idx="8">
                  <c:v>-2.4222222222222314</c:v>
                </c:pt>
                <c:pt idx="9">
                  <c:v>9.2909090909090963</c:v>
                </c:pt>
                <c:pt idx="10">
                  <c:v>-8.5075757575757649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B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Sheet1!$HJ$468</c15:sqref>
                        </c15:formulaRef>
                      </c:ext>
                    </c:extLst>
                    <c:strCache>
                      <c:ptCount val="1"/>
                      <c:pt idx="0">
                        <c:v>a92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92"/>
          <c:order val="92"/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Sheet1!$HK$469:$ID$469</c:f>
              <c:numCache>
                <c:formatCode>General</c:formatCode>
                <c:ptCount val="20"/>
                <c:pt idx="0">
                  <c:v>-91.5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C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Sheet1!$HJ$469</c15:sqref>
                        </c15:formulaRef>
                      </c:ext>
                    </c:extLst>
                    <c:strCache>
                      <c:ptCount val="1"/>
                      <c:pt idx="0">
                        <c:v>a93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93"/>
          <c:order val="93"/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Sheet1!$HK$470:$ID$470</c:f>
              <c:numCache>
                <c:formatCode>General</c:formatCode>
                <c:ptCount val="20"/>
                <c:pt idx="0">
                  <c:v>27</c:v>
                </c:pt>
                <c:pt idx="1">
                  <c:v>-24.333333333333329</c:v>
                </c:pt>
                <c:pt idx="2">
                  <c:v>-7.1666666666666714</c:v>
                </c:pt>
                <c:pt idx="3">
                  <c:v>12.299999999999997</c:v>
                </c:pt>
                <c:pt idx="4">
                  <c:v>3.8666666666666742</c:v>
                </c:pt>
                <c:pt idx="5">
                  <c:v>13.61904761904762</c:v>
                </c:pt>
                <c:pt idx="6">
                  <c:v>-6.9107142857142918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D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Sheet1!$HJ$470</c15:sqref>
                        </c15:formulaRef>
                      </c:ext>
                    </c:extLst>
                    <c:strCache>
                      <c:ptCount val="1"/>
                      <c:pt idx="0">
                        <c:v>a94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94"/>
          <c:order val="94"/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Sheet1!$HK$471:$ID$471</c:f>
              <c:numCache>
                <c:formatCode>General</c:formatCode>
                <c:ptCount val="20"/>
                <c:pt idx="0">
                  <c:v>16</c:v>
                </c:pt>
                <c:pt idx="1">
                  <c:v>55.666666666666657</c:v>
                </c:pt>
                <c:pt idx="2">
                  <c:v>-22.166666666666657</c:v>
                </c:pt>
                <c:pt idx="3">
                  <c:v>-8.0999999999999943</c:v>
                </c:pt>
                <c:pt idx="4">
                  <c:v>14.099999999999994</c:v>
                </c:pt>
                <c:pt idx="5">
                  <c:v>-13.5</c:v>
                </c:pt>
                <c:pt idx="6">
                  <c:v>24.375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E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Sheet1!$HJ$471</c15:sqref>
                        </c15:formulaRef>
                      </c:ext>
                    </c:extLst>
                    <c:strCache>
                      <c:ptCount val="1"/>
                      <c:pt idx="0">
                        <c:v>a95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95"/>
          <c:order val="95"/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Sheet1!$HK$472:$ID$472</c:f>
              <c:numCache>
                <c:formatCode>General</c:formatCode>
                <c:ptCount val="20"/>
                <c:pt idx="0">
                  <c:v>-70.5</c:v>
                </c:pt>
                <c:pt idx="1">
                  <c:v>-64.5</c:v>
                </c:pt>
                <c:pt idx="2">
                  <c:v>20.75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5F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Sheet1!$HJ$472</c15:sqref>
                        </c15:formulaRef>
                      </c:ext>
                    </c:extLst>
                    <c:strCache>
                      <c:ptCount val="1"/>
                      <c:pt idx="0">
                        <c:v>a96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96"/>
          <c:order val="96"/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Sheet1!$HK$473:$ID$473</c:f>
              <c:numCache>
                <c:formatCode>General</c:formatCode>
                <c:ptCount val="20"/>
                <c:pt idx="0">
                  <c:v>-19.5</c:v>
                </c:pt>
                <c:pt idx="1">
                  <c:v>-13.5</c:v>
                </c:pt>
                <c:pt idx="2">
                  <c:v>-7.75</c:v>
                </c:pt>
                <c:pt idx="3">
                  <c:v>3.75</c:v>
                </c:pt>
                <c:pt idx="4">
                  <c:v>17.666666666666671</c:v>
                </c:pt>
                <c:pt idx="5">
                  <c:v>-12.523809523809533</c:v>
                </c:pt>
                <c:pt idx="6">
                  <c:v>11.357142857142861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Sheet1!$HJ$473</c15:sqref>
                        </c15:formulaRef>
                      </c:ext>
                    </c:extLst>
                    <c:strCache>
                      <c:ptCount val="1"/>
                      <c:pt idx="0">
                        <c:v>a97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97"/>
          <c:order val="97"/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Sheet1!$HK$474:$ID$474</c:f>
              <c:numCache>
                <c:formatCode>General</c:formatCode>
                <c:ptCount val="20"/>
                <c:pt idx="0">
                  <c:v>47</c:v>
                </c:pt>
                <c:pt idx="1">
                  <c:v>33.666666666666657</c:v>
                </c:pt>
                <c:pt idx="2">
                  <c:v>-23.416666666666657</c:v>
                </c:pt>
                <c:pt idx="3">
                  <c:v>-6.4499999999999886</c:v>
                </c:pt>
                <c:pt idx="4">
                  <c:v>-20.300000000000011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Sheet1!$HJ$474</c15:sqref>
                        </c15:formulaRef>
                      </c:ext>
                    </c:extLst>
                    <c:strCache>
                      <c:ptCount val="1"/>
                      <c:pt idx="0">
                        <c:v>a98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98"/>
          <c:order val="98"/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Sheet1!$HK$475:$ID$475</c:f>
              <c:numCache>
                <c:formatCode>General</c:formatCode>
                <c:ptCount val="20"/>
                <c:pt idx="0">
                  <c:v>-4</c:v>
                </c:pt>
                <c:pt idx="1">
                  <c:v>16</c:v>
                </c:pt>
                <c:pt idx="2">
                  <c:v>-2.25</c:v>
                </c:pt>
                <c:pt idx="3">
                  <c:v>15.049999999999997</c:v>
                </c:pt>
                <c:pt idx="4">
                  <c:v>21.700000000000003</c:v>
                </c:pt>
                <c:pt idx="5">
                  <c:v>9.7857142857142918</c:v>
                </c:pt>
                <c:pt idx="6">
                  <c:v>8.5892857142857082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Sheet1!$HJ$475</c15:sqref>
                        </c15:formulaRef>
                      </c:ext>
                    </c:extLst>
                    <c:strCache>
                      <c:ptCount val="1"/>
                      <c:pt idx="0">
                        <c:v>a99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99"/>
          <c:order val="99"/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Sheet1!$HK$476:$ID$476</c:f>
              <c:numCache>
                <c:formatCode>General</c:formatCode>
                <c:ptCount val="20"/>
                <c:pt idx="0">
                  <c:v>63.5</c:v>
                </c:pt>
                <c:pt idx="1">
                  <c:v>-21.166666666666671</c:v>
                </c:pt>
                <c:pt idx="2">
                  <c:v>28.166666666666671</c:v>
                </c:pt>
                <c:pt idx="3">
                  <c:v>2.0999999999999943</c:v>
                </c:pt>
                <c:pt idx="4">
                  <c:v>-10.599999999999994</c:v>
                </c:pt>
                <c:pt idx="5">
                  <c:v>-10.571428571428569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Sheet1!$HJ$476</c15:sqref>
                        </c15:formulaRef>
                      </c:ext>
                    </c:extLst>
                    <c:strCache>
                      <c:ptCount val="1"/>
                      <c:pt idx="0">
                        <c:v>a100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00"/>
          <c:order val="100"/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Sheet1!$HK$477:$ID$477</c:f>
              <c:numCache>
                <c:formatCode>General</c:formatCode>
                <c:ptCount val="20"/>
                <c:pt idx="0">
                  <c:v>-28.5</c:v>
                </c:pt>
                <c:pt idx="1">
                  <c:v>54.833333333333343</c:v>
                </c:pt>
                <c:pt idx="2">
                  <c:v>-5.3333333333333428</c:v>
                </c:pt>
                <c:pt idx="3">
                  <c:v>-5.4000000000000057</c:v>
                </c:pt>
                <c:pt idx="4">
                  <c:v>12.566666666666663</c:v>
                </c:pt>
                <c:pt idx="5">
                  <c:v>-11.738095238095241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4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Sheet1!$HJ$477</c15:sqref>
                        </c15:formulaRef>
                      </c:ext>
                    </c:extLst>
                    <c:strCache>
                      <c:ptCount val="1"/>
                      <c:pt idx="0">
                        <c:v>a101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01"/>
          <c:order val="101"/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Sheet1!$HK$478:$ID$478</c:f>
              <c:numCache>
                <c:formatCode>General</c:formatCode>
                <c:ptCount val="20"/>
                <c:pt idx="0">
                  <c:v>15</c:v>
                </c:pt>
                <c:pt idx="1">
                  <c:v>-32.333333333333329</c:v>
                </c:pt>
                <c:pt idx="2">
                  <c:v>22.833333333333329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5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Sheet1!$HJ$478</c15:sqref>
                        </c15:formulaRef>
                      </c:ext>
                    </c:extLst>
                    <c:strCache>
                      <c:ptCount val="1"/>
                      <c:pt idx="0">
                        <c:v>a102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02"/>
          <c:order val="102"/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Sheet1!$HK$479:$ID$479</c:f>
              <c:numCache>
                <c:formatCode>General</c:formatCode>
                <c:ptCount val="20"/>
                <c:pt idx="0">
                  <c:v>58.5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6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Sheet1!$HJ$479</c15:sqref>
                        </c15:formulaRef>
                      </c:ext>
                    </c:extLst>
                    <c:strCache>
                      <c:ptCount val="1"/>
                      <c:pt idx="0">
                        <c:v>a103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03"/>
          <c:order val="103"/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Sheet1!$HK$480:$ID$480</c:f>
              <c:numCache>
                <c:formatCode>General</c:formatCode>
                <c:ptCount val="20"/>
                <c:pt idx="0">
                  <c:v>59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7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Sheet1!$HJ$480</c15:sqref>
                        </c15:formulaRef>
                      </c:ext>
                    </c:extLst>
                    <c:strCache>
                      <c:ptCount val="1"/>
                      <c:pt idx="0">
                        <c:v>a104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04"/>
          <c:order val="104"/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Sheet1!$HK$481:$ID$481</c:f>
              <c:numCache>
                <c:formatCode>General</c:formatCode>
                <c:ptCount val="20"/>
                <c:pt idx="0">
                  <c:v>-109</c:v>
                </c:pt>
                <c:pt idx="1">
                  <c:v>-25.333333333333329</c:v>
                </c:pt>
                <c:pt idx="2">
                  <c:v>-4.9166666666666714</c:v>
                </c:pt>
                <c:pt idx="3">
                  <c:v>13.25</c:v>
                </c:pt>
                <c:pt idx="4">
                  <c:v>4</c:v>
                </c:pt>
                <c:pt idx="5">
                  <c:v>-2.8571428571428612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8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Sheet1!$HJ$481</c15:sqref>
                        </c15:formulaRef>
                      </c:ext>
                    </c:extLst>
                    <c:strCache>
                      <c:ptCount val="1"/>
                      <c:pt idx="0">
                        <c:v>a105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05"/>
          <c:order val="105"/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Sheet1!$HK$482:$ID$482</c:f>
              <c:numCache>
                <c:formatCode>General</c:formatCode>
                <c:ptCount val="20"/>
                <c:pt idx="0">
                  <c:v>55.5</c:v>
                </c:pt>
                <c:pt idx="1">
                  <c:v>52.5</c:v>
                </c:pt>
                <c:pt idx="2">
                  <c:v>-19.25</c:v>
                </c:pt>
                <c:pt idx="3">
                  <c:v>-4.5500000000000114</c:v>
                </c:pt>
                <c:pt idx="4">
                  <c:v>-3.6999999999999886</c:v>
                </c:pt>
                <c:pt idx="5">
                  <c:v>-4.5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9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Sheet1!$HJ$482</c15:sqref>
                        </c15:formulaRef>
                      </c:ext>
                    </c:extLst>
                    <c:strCache>
                      <c:ptCount val="1"/>
                      <c:pt idx="0">
                        <c:v>a106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06"/>
          <c:order val="106"/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Sheet1!$HK$483:$ID$483</c:f>
              <c:numCache>
                <c:formatCode>General</c:formatCode>
                <c:ptCount val="20"/>
                <c:pt idx="0">
                  <c:v>8</c:v>
                </c:pt>
                <c:pt idx="1">
                  <c:v>26.666666666666671</c:v>
                </c:pt>
                <c:pt idx="2">
                  <c:v>-1.1666666666666714</c:v>
                </c:pt>
                <c:pt idx="3">
                  <c:v>3.7000000000000028</c:v>
                </c:pt>
                <c:pt idx="4">
                  <c:v>19.633333333333326</c:v>
                </c:pt>
                <c:pt idx="5">
                  <c:v>14.452380952380963</c:v>
                </c:pt>
                <c:pt idx="6">
                  <c:v>1.8392857142857082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A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Sheet1!$HJ$483</c15:sqref>
                        </c15:formulaRef>
                      </c:ext>
                    </c:extLst>
                    <c:strCache>
                      <c:ptCount val="1"/>
                      <c:pt idx="0">
                        <c:v>a107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07"/>
          <c:order val="107"/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Sheet1!$HK$484:$ID$484</c:f>
              <c:numCache>
                <c:formatCode>General</c:formatCode>
                <c:ptCount val="20"/>
                <c:pt idx="0">
                  <c:v>24</c:v>
                </c:pt>
                <c:pt idx="1">
                  <c:v>-0.6666666666666643</c:v>
                </c:pt>
                <c:pt idx="2">
                  <c:v>24.416666666666664</c:v>
                </c:pt>
                <c:pt idx="3">
                  <c:v>39.049999999999997</c:v>
                </c:pt>
                <c:pt idx="4">
                  <c:v>33.033333333333346</c:v>
                </c:pt>
                <c:pt idx="5">
                  <c:v>-0.69047619047620401</c:v>
                </c:pt>
                <c:pt idx="6">
                  <c:v>-3.2678571428571388</c:v>
                </c:pt>
                <c:pt idx="7">
                  <c:v>-8.2083333333333428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B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Sheet1!$HJ$484</c15:sqref>
                        </c15:formulaRef>
                      </c:ext>
                    </c:extLst>
                    <c:strCache>
                      <c:ptCount val="1"/>
                      <c:pt idx="0">
                        <c:v>a108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08"/>
          <c:order val="108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Sheet1!$HK$485:$ID$485</c:f>
              <c:numCache>
                <c:formatCode>General</c:formatCode>
                <c:ptCount val="20"/>
                <c:pt idx="0">
                  <c:v>-29.5</c:v>
                </c:pt>
                <c:pt idx="1">
                  <c:v>26.166666666666671</c:v>
                </c:pt>
                <c:pt idx="2">
                  <c:v>73.333333333333329</c:v>
                </c:pt>
                <c:pt idx="3">
                  <c:v>-2.1999999999999886</c:v>
                </c:pt>
                <c:pt idx="4">
                  <c:v>-17.133333333333354</c:v>
                </c:pt>
                <c:pt idx="5">
                  <c:v>10.190476190476204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C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Sheet1!$HJ$485</c15:sqref>
                        </c15:formulaRef>
                      </c:ext>
                    </c:extLst>
                    <c:strCache>
                      <c:ptCount val="1"/>
                      <c:pt idx="0">
                        <c:v>a109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09"/>
          <c:order val="109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Sheet1!$HK$486:$ID$486</c:f>
              <c:numCache>
                <c:formatCode>General</c:formatCode>
                <c:ptCount val="20"/>
                <c:pt idx="0">
                  <c:v>10</c:v>
                </c:pt>
                <c:pt idx="1">
                  <c:v>84</c:v>
                </c:pt>
                <c:pt idx="2">
                  <c:v>4.75</c:v>
                </c:pt>
                <c:pt idx="3">
                  <c:v>2.25</c:v>
                </c:pt>
                <c:pt idx="4">
                  <c:v>3.8333333333333428</c:v>
                </c:pt>
                <c:pt idx="5">
                  <c:v>-9.547619047619051</c:v>
                </c:pt>
                <c:pt idx="6">
                  <c:v>-6.7857142857142918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D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Sheet1!$HJ$486</c15:sqref>
                        </c15:formulaRef>
                      </c:ext>
                    </c:extLst>
                    <c:strCache>
                      <c:ptCount val="1"/>
                      <c:pt idx="0">
                        <c:v>a110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10"/>
          <c:order val="110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Sheet1!$HK$487:$ID$487</c:f>
              <c:numCache>
                <c:formatCode>General</c:formatCode>
                <c:ptCount val="20"/>
                <c:pt idx="0">
                  <c:v>77.5</c:v>
                </c:pt>
                <c:pt idx="1">
                  <c:v>-12.166666666666657</c:v>
                </c:pt>
                <c:pt idx="2">
                  <c:v>-6.3333333333333428</c:v>
                </c:pt>
                <c:pt idx="3">
                  <c:v>12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E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Sheet1!$HJ$487</c15:sqref>
                        </c15:formulaRef>
                      </c:ext>
                    </c:extLst>
                    <c:strCache>
                      <c:ptCount val="1"/>
                      <c:pt idx="0">
                        <c:v>a111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11"/>
          <c:order val="111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Sheet1!$HK$488:$ID$488</c:f>
              <c:numCache>
                <c:formatCode>General</c:formatCode>
                <c:ptCount val="20"/>
                <c:pt idx="0">
                  <c:v>59.5</c:v>
                </c:pt>
                <c:pt idx="1">
                  <c:v>36.166666666666657</c:v>
                </c:pt>
                <c:pt idx="2">
                  <c:v>-20.416666666666657</c:v>
                </c:pt>
                <c:pt idx="3">
                  <c:v>-20.650000000000006</c:v>
                </c:pt>
                <c:pt idx="4">
                  <c:v>0.73333333333333428</c:v>
                </c:pt>
                <c:pt idx="5">
                  <c:v>-7.4761904761904674</c:v>
                </c:pt>
                <c:pt idx="6">
                  <c:v>-6.6071428571428612</c:v>
                </c:pt>
                <c:pt idx="7">
                  <c:v>0.19444444444444287</c:v>
                </c:pt>
                <c:pt idx="8">
                  <c:v>-3.24444444444444</c:v>
                </c:pt>
                <c:pt idx="9">
                  <c:v>8.1636363636363569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6F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Sheet1!$HJ$488</c15:sqref>
                        </c15:formulaRef>
                      </c:ext>
                    </c:extLst>
                    <c:strCache>
                      <c:ptCount val="1"/>
                      <c:pt idx="0">
                        <c:v>a112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12"/>
          <c:order val="112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Sheet1!$HK$489:$ID$489</c:f>
              <c:numCache>
                <c:formatCode>General</c:formatCode>
                <c:ptCount val="20"/>
                <c:pt idx="0">
                  <c:v>71</c:v>
                </c:pt>
                <c:pt idx="1">
                  <c:v>-19.666666666666671</c:v>
                </c:pt>
                <c:pt idx="2">
                  <c:v>-3.5833333333333286</c:v>
                </c:pt>
                <c:pt idx="3">
                  <c:v>21.849999999999994</c:v>
                </c:pt>
                <c:pt idx="4">
                  <c:v>-9.9333333333333229</c:v>
                </c:pt>
                <c:pt idx="5">
                  <c:v>-7.8095238095238102</c:v>
                </c:pt>
                <c:pt idx="6">
                  <c:v>-4.6071428571428612</c:v>
                </c:pt>
                <c:pt idx="7">
                  <c:v>-4.0277777777777786</c:v>
                </c:pt>
                <c:pt idx="8">
                  <c:v>-3.5222222222222186</c:v>
                </c:pt>
                <c:pt idx="9">
                  <c:v>-4.4272727272727295</c:v>
                </c:pt>
                <c:pt idx="10">
                  <c:v>-0.85606060606060908</c:v>
                </c:pt>
                <c:pt idx="11">
                  <c:v>1.4294871794871824</c:v>
                </c:pt>
                <c:pt idx="12">
                  <c:v>-0.3461538461538467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Sheet1!$HJ$489</c15:sqref>
                        </c15:formulaRef>
                      </c:ext>
                    </c:extLst>
                    <c:strCache>
                      <c:ptCount val="1"/>
                      <c:pt idx="0">
                        <c:v>a113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13"/>
          <c:order val="113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Sheet1!$HK$490:$ID$490</c:f>
              <c:numCache>
                <c:formatCode>General</c:formatCode>
                <c:ptCount val="20"/>
                <c:pt idx="0">
                  <c:v>79</c:v>
                </c:pt>
                <c:pt idx="1">
                  <c:v>34.333333333333343</c:v>
                </c:pt>
                <c:pt idx="2">
                  <c:v>-49.333333333333343</c:v>
                </c:pt>
                <c:pt idx="3">
                  <c:v>-4.1999999999999886</c:v>
                </c:pt>
                <c:pt idx="4">
                  <c:v>-25.466666666666669</c:v>
                </c:pt>
                <c:pt idx="5">
                  <c:v>-18.190476190476204</c:v>
                </c:pt>
                <c:pt idx="6">
                  <c:v>-5.3928571428571388</c:v>
                </c:pt>
                <c:pt idx="7">
                  <c:v>-9.9722222222222285</c:v>
                </c:pt>
                <c:pt idx="8">
                  <c:v>-1.5777777777777686</c:v>
                </c:pt>
                <c:pt idx="9">
                  <c:v>-6.2909090909090963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Sheet1!$HJ$490</c15:sqref>
                        </c15:formulaRef>
                      </c:ext>
                    </c:extLst>
                    <c:strCache>
                      <c:ptCount val="1"/>
                      <c:pt idx="0">
                        <c:v>a114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14"/>
          <c:order val="114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Sheet1!$HK$491:$ID$491</c:f>
              <c:numCache>
                <c:formatCode>General</c:formatCode>
                <c:ptCount val="20"/>
                <c:pt idx="0">
                  <c:v>-1</c:v>
                </c:pt>
                <c:pt idx="1">
                  <c:v>21</c:v>
                </c:pt>
                <c:pt idx="2">
                  <c:v>0.25</c:v>
                </c:pt>
                <c:pt idx="3">
                  <c:v>3.5499999999999972</c:v>
                </c:pt>
                <c:pt idx="4">
                  <c:v>14.533333333333331</c:v>
                </c:pt>
                <c:pt idx="5">
                  <c:v>3.095238095238102</c:v>
                </c:pt>
                <c:pt idx="6">
                  <c:v>-4.9285714285714306</c:v>
                </c:pt>
                <c:pt idx="7">
                  <c:v>1.8333333333333286</c:v>
                </c:pt>
                <c:pt idx="8">
                  <c:v>-3.9333333333333229</c:v>
                </c:pt>
                <c:pt idx="9">
                  <c:v>1.2363636363636346</c:v>
                </c:pt>
                <c:pt idx="10">
                  <c:v>8.3636363636363598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Sheet1!$HJ$491</c15:sqref>
                        </c15:formulaRef>
                      </c:ext>
                    </c:extLst>
                    <c:strCache>
                      <c:ptCount val="1"/>
                      <c:pt idx="0">
                        <c:v>a115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15"/>
          <c:order val="115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Sheet1!$HK$492:$ID$492</c:f>
              <c:numCache>
                <c:formatCode>General</c:formatCode>
                <c:ptCount val="20"/>
                <c:pt idx="0">
                  <c:v>-145</c:v>
                </c:pt>
                <c:pt idx="1">
                  <c:v>-36</c:v>
                </c:pt>
                <c:pt idx="2">
                  <c:v>-5.25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Sheet1!$HJ$492</c15:sqref>
                        </c15:formulaRef>
                      </c:ext>
                    </c:extLst>
                    <c:strCache>
                      <c:ptCount val="1"/>
                      <c:pt idx="0">
                        <c:v>a116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16"/>
          <c:order val="116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Sheet1!$HK$493:$ID$493</c:f>
              <c:numCache>
                <c:formatCode>General</c:formatCode>
                <c:ptCount val="20"/>
                <c:pt idx="0">
                  <c:v>6</c:v>
                </c:pt>
                <c:pt idx="1">
                  <c:v>52.666666666666657</c:v>
                </c:pt>
                <c:pt idx="2">
                  <c:v>-28.166666666666657</c:v>
                </c:pt>
                <c:pt idx="3">
                  <c:v>-17.099999999999994</c:v>
                </c:pt>
                <c:pt idx="4">
                  <c:v>18.766666666666652</c:v>
                </c:pt>
                <c:pt idx="5">
                  <c:v>7.4047619047619264</c:v>
                </c:pt>
                <c:pt idx="6">
                  <c:v>9.9285714285714164</c:v>
                </c:pt>
                <c:pt idx="7">
                  <c:v>-12.722222222222229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4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Sheet1!$HJ$493</c15:sqref>
                        </c15:formulaRef>
                      </c:ext>
                    </c:extLst>
                    <c:strCache>
                      <c:ptCount val="1"/>
                      <c:pt idx="0">
                        <c:v>a117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17"/>
          <c:order val="117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Sheet1!$HK$494:$ID$494</c:f>
              <c:numCache>
                <c:formatCode>General</c:formatCode>
                <c:ptCount val="20"/>
                <c:pt idx="0">
                  <c:v>8</c:v>
                </c:pt>
                <c:pt idx="1">
                  <c:v>-33.666666666666671</c:v>
                </c:pt>
                <c:pt idx="2">
                  <c:v>-8.3333333333328596E-2</c:v>
                </c:pt>
                <c:pt idx="3">
                  <c:v>-10.049999999999997</c:v>
                </c:pt>
                <c:pt idx="4">
                  <c:v>-3.7000000000000028</c:v>
                </c:pt>
                <c:pt idx="5">
                  <c:v>-6.0714285714285694</c:v>
                </c:pt>
                <c:pt idx="6">
                  <c:v>-5.4285714285714306</c:v>
                </c:pt>
                <c:pt idx="7">
                  <c:v>-6</c:v>
                </c:pt>
                <c:pt idx="8">
                  <c:v>-2.2999999999999972</c:v>
                </c:pt>
                <c:pt idx="9">
                  <c:v>7.8454545454545439</c:v>
                </c:pt>
                <c:pt idx="10">
                  <c:v>-0.79545454545454675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5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Sheet1!$HJ$494</c15:sqref>
                        </c15:formulaRef>
                      </c:ext>
                    </c:extLst>
                    <c:strCache>
                      <c:ptCount val="1"/>
                      <c:pt idx="0">
                        <c:v>a118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18"/>
          <c:order val="118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Sheet1!$HK$495:$ID$495</c:f>
              <c:numCache>
                <c:formatCode>General</c:formatCode>
                <c:ptCount val="20"/>
                <c:pt idx="0">
                  <c:v>72.5</c:v>
                </c:pt>
                <c:pt idx="1">
                  <c:v>-4.5</c:v>
                </c:pt>
                <c:pt idx="2">
                  <c:v>-15.75</c:v>
                </c:pt>
                <c:pt idx="3">
                  <c:v>10.349999999999994</c:v>
                </c:pt>
                <c:pt idx="4">
                  <c:v>-20.599999999999994</c:v>
                </c:pt>
                <c:pt idx="5">
                  <c:v>-17.285714285714278</c:v>
                </c:pt>
                <c:pt idx="6">
                  <c:v>1.0357142857142776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6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Sheet1!$HJ$495</c15:sqref>
                        </c15:formulaRef>
                      </c:ext>
                    </c:extLst>
                    <c:strCache>
                      <c:ptCount val="1"/>
                      <c:pt idx="0">
                        <c:v>a119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19"/>
          <c:order val="119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Sheet1!$HK$496:$ID$496</c:f>
              <c:numCache>
                <c:formatCode>General</c:formatCode>
                <c:ptCount val="20"/>
                <c:pt idx="0">
                  <c:v>12.5</c:v>
                </c:pt>
                <c:pt idx="1">
                  <c:v>15.5</c:v>
                </c:pt>
                <c:pt idx="2">
                  <c:v>1</c:v>
                </c:pt>
                <c:pt idx="3">
                  <c:v>21.599999999999994</c:v>
                </c:pt>
                <c:pt idx="4">
                  <c:v>33.566666666666677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7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Sheet1!$HJ$496</c15:sqref>
                        </c15:formulaRef>
                      </c:ext>
                    </c:extLst>
                    <c:strCache>
                      <c:ptCount val="1"/>
                      <c:pt idx="0">
                        <c:v>a120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20"/>
          <c:order val="120"/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Sheet1!$HK$497:$ID$497</c:f>
              <c:numCache>
                <c:formatCode>General</c:formatCode>
                <c:ptCount val="20"/>
                <c:pt idx="0">
                  <c:v>55.5</c:v>
                </c:pt>
                <c:pt idx="1">
                  <c:v>28.166666666666657</c:v>
                </c:pt>
                <c:pt idx="2">
                  <c:v>-16.916666666666657</c:v>
                </c:pt>
                <c:pt idx="3">
                  <c:v>-19.549999999999997</c:v>
                </c:pt>
                <c:pt idx="4">
                  <c:v>0.13333333333332575</c:v>
                </c:pt>
                <c:pt idx="5">
                  <c:v>-8.0476190476190368</c:v>
                </c:pt>
                <c:pt idx="6">
                  <c:v>-5.1607142857142918</c:v>
                </c:pt>
                <c:pt idx="7">
                  <c:v>-4.3472222222222285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8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Sheet1!$HJ$497</c15:sqref>
                        </c15:formulaRef>
                      </c:ext>
                    </c:extLst>
                    <c:strCache>
                      <c:ptCount val="1"/>
                      <c:pt idx="0">
                        <c:v>a121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21"/>
          <c:order val="121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Sheet1!$HK$498:$ID$498</c:f>
              <c:numCache>
                <c:formatCode>General</c:formatCode>
                <c:ptCount val="20"/>
                <c:pt idx="0">
                  <c:v>-95.5</c:v>
                </c:pt>
                <c:pt idx="1">
                  <c:v>-12.833333333333314</c:v>
                </c:pt>
                <c:pt idx="2">
                  <c:v>26.833333333333314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9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Sheet1!$HJ$498</c15:sqref>
                        </c15:formulaRef>
                      </c:ext>
                    </c:extLst>
                    <c:strCache>
                      <c:ptCount val="1"/>
                      <c:pt idx="0">
                        <c:v>a122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22"/>
          <c:order val="122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Sheet1!$HK$499:$ID$499</c:f>
              <c:numCache>
                <c:formatCode>General</c:formatCode>
                <c:ptCount val="20"/>
                <c:pt idx="0">
                  <c:v>-20</c:v>
                </c:pt>
                <c:pt idx="1">
                  <c:v>-13</c:v>
                </c:pt>
                <c:pt idx="2">
                  <c:v>6</c:v>
                </c:pt>
                <c:pt idx="3">
                  <c:v>4</c:v>
                </c:pt>
                <c:pt idx="4">
                  <c:v>20</c:v>
                </c:pt>
                <c:pt idx="5">
                  <c:v>-3.1428571428571388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A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Sheet1!$HJ$499</c15:sqref>
                        </c15:formulaRef>
                      </c:ext>
                    </c:extLst>
                    <c:strCache>
                      <c:ptCount val="1"/>
                      <c:pt idx="0">
                        <c:v>a123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23"/>
          <c:order val="123"/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Sheet1!$HK$500:$ID$500</c:f>
              <c:numCache>
                <c:formatCode>General</c:formatCode>
                <c:ptCount val="20"/>
                <c:pt idx="0">
                  <c:v>-71</c:v>
                </c:pt>
                <c:pt idx="1">
                  <c:v>-14.666666666666671</c:v>
                </c:pt>
                <c:pt idx="2">
                  <c:v>-9.0833333333333286</c:v>
                </c:pt>
                <c:pt idx="3">
                  <c:v>1.75</c:v>
                </c:pt>
                <c:pt idx="4">
                  <c:v>5.1666666666666714</c:v>
                </c:pt>
                <c:pt idx="5">
                  <c:v>3.6904761904761898</c:v>
                </c:pt>
                <c:pt idx="6">
                  <c:v>-1.4821428571428612</c:v>
                </c:pt>
                <c:pt idx="7">
                  <c:v>4.8472222222222285</c:v>
                </c:pt>
                <c:pt idx="8">
                  <c:v>-4.2222222222222285</c:v>
                </c:pt>
                <c:pt idx="9">
                  <c:v>-7.2727272727272663</c:v>
                </c:pt>
                <c:pt idx="10">
                  <c:v>6.1060606060605949</c:v>
                </c:pt>
                <c:pt idx="11">
                  <c:v>-3.9102564102564088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B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Sheet1!$HJ$500</c15:sqref>
                        </c15:formulaRef>
                      </c:ext>
                    </c:extLst>
                    <c:strCache>
                      <c:ptCount val="1"/>
                      <c:pt idx="0">
                        <c:v>a124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24"/>
          <c:order val="124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Sheet1!$HK$501:$ID$501</c:f>
              <c:numCache>
                <c:formatCode>General</c:formatCode>
                <c:ptCount val="20"/>
                <c:pt idx="0">
                  <c:v>5</c:v>
                </c:pt>
                <c:pt idx="1">
                  <c:v>1.6666666666666643</c:v>
                </c:pt>
                <c:pt idx="2">
                  <c:v>17.833333333333336</c:v>
                </c:pt>
                <c:pt idx="3">
                  <c:v>-9.0999999999999943</c:v>
                </c:pt>
                <c:pt idx="4">
                  <c:v>-6.4000000000000057</c:v>
                </c:pt>
                <c:pt idx="5">
                  <c:v>0.4285714285714306</c:v>
                </c:pt>
                <c:pt idx="6">
                  <c:v>10.196428571428569</c:v>
                </c:pt>
                <c:pt idx="7">
                  <c:v>-1.0694444444444429</c:v>
                </c:pt>
                <c:pt idx="8">
                  <c:v>-2.6555555555555515</c:v>
                </c:pt>
                <c:pt idx="9">
                  <c:v>-3.3545454545454589</c:v>
                </c:pt>
                <c:pt idx="10">
                  <c:v>4.0378787878787818</c:v>
                </c:pt>
                <c:pt idx="11">
                  <c:v>1.185897435897445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C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Sheet1!$HJ$501</c15:sqref>
                        </c15:formulaRef>
                      </c:ext>
                    </c:extLst>
                    <c:strCache>
                      <c:ptCount val="1"/>
                      <c:pt idx="0">
                        <c:v>a125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25"/>
          <c:order val="125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Sheet1!$HK$502:$ID$502</c:f>
              <c:numCache>
                <c:formatCode>General</c:formatCode>
                <c:ptCount val="20"/>
                <c:pt idx="0">
                  <c:v>33</c:v>
                </c:pt>
                <c:pt idx="1">
                  <c:v>-44</c:v>
                </c:pt>
                <c:pt idx="2">
                  <c:v>30.75</c:v>
                </c:pt>
                <c:pt idx="3">
                  <c:v>-6.75</c:v>
                </c:pt>
                <c:pt idx="4">
                  <c:v>-6.1666666666666572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D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Sheet1!$HJ$502</c15:sqref>
                        </c15:formulaRef>
                      </c:ext>
                    </c:extLst>
                    <c:strCache>
                      <c:ptCount val="1"/>
                      <c:pt idx="0">
                        <c:v>a126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26"/>
          <c:order val="126"/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Sheet1!$HK$503:$ID$503</c:f>
              <c:numCache>
                <c:formatCode>General</c:formatCode>
                <c:ptCount val="20"/>
                <c:pt idx="0">
                  <c:v>-119</c:v>
                </c:pt>
                <c:pt idx="1">
                  <c:v>-31.333333333333329</c:v>
                </c:pt>
                <c:pt idx="2">
                  <c:v>4.8333333333333286</c:v>
                </c:pt>
                <c:pt idx="3">
                  <c:v>7.9000000000000057</c:v>
                </c:pt>
                <c:pt idx="4">
                  <c:v>-5.2333333333333485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E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Sheet1!$HJ$503</c15:sqref>
                        </c15:formulaRef>
                      </c:ext>
                    </c:extLst>
                    <c:strCache>
                      <c:ptCount val="1"/>
                      <c:pt idx="0">
                        <c:v>a127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27"/>
          <c:order val="127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Sheet1!$HK$504:$ID$504</c:f>
              <c:numCache>
                <c:formatCode>General</c:formatCode>
                <c:ptCount val="20"/>
                <c:pt idx="0">
                  <c:v>134.5</c:v>
                </c:pt>
                <c:pt idx="1">
                  <c:v>-48.166666666666657</c:v>
                </c:pt>
                <c:pt idx="2">
                  <c:v>39.416666666666657</c:v>
                </c:pt>
                <c:pt idx="3">
                  <c:v>-36.349999999999994</c:v>
                </c:pt>
                <c:pt idx="4">
                  <c:v>-13.733333333333348</c:v>
                </c:pt>
                <c:pt idx="5">
                  <c:v>2.190476190476204</c:v>
                </c:pt>
                <c:pt idx="6">
                  <c:v>-2.3571428571428612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7F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Sheet1!$HJ$504</c15:sqref>
                        </c15:formulaRef>
                      </c:ext>
                    </c:extLst>
                    <c:strCache>
                      <c:ptCount val="1"/>
                      <c:pt idx="0">
                        <c:v>a128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28"/>
          <c:order val="128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Sheet1!$HK$505:$ID$505</c:f>
              <c:numCache>
                <c:formatCode>General</c:formatCode>
                <c:ptCount val="20"/>
                <c:pt idx="0">
                  <c:v>25</c:v>
                </c:pt>
                <c:pt idx="1">
                  <c:v>-8.3333333333333286</c:v>
                </c:pt>
                <c:pt idx="2">
                  <c:v>3.3333333333333286</c:v>
                </c:pt>
                <c:pt idx="3">
                  <c:v>-17.799999999999997</c:v>
                </c:pt>
                <c:pt idx="4">
                  <c:v>-0.53333333333333144</c:v>
                </c:pt>
                <c:pt idx="5">
                  <c:v>31.19047619047619</c:v>
                </c:pt>
                <c:pt idx="6">
                  <c:v>-1.4821428571428612</c:v>
                </c:pt>
                <c:pt idx="7">
                  <c:v>-2.5972222222222285</c:v>
                </c:pt>
                <c:pt idx="8">
                  <c:v>0.12222222222223422</c:v>
                </c:pt>
                <c:pt idx="9">
                  <c:v>-6.0818181818181927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Sheet1!$HJ$505</c15:sqref>
                        </c15:formulaRef>
                      </c:ext>
                    </c:extLst>
                    <c:strCache>
                      <c:ptCount val="1"/>
                      <c:pt idx="0">
                        <c:v>a129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29"/>
          <c:order val="129"/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Sheet1!$HK$506:$ID$506</c:f>
              <c:numCache>
                <c:formatCode>General</c:formatCode>
                <c:ptCount val="20"/>
                <c:pt idx="0">
                  <c:v>0.5</c:v>
                </c:pt>
                <c:pt idx="1">
                  <c:v>56.166666666666671</c:v>
                </c:pt>
                <c:pt idx="2">
                  <c:v>-20.416666666666671</c:v>
                </c:pt>
                <c:pt idx="3">
                  <c:v>16.349999999999994</c:v>
                </c:pt>
                <c:pt idx="4">
                  <c:v>-4.0999999999999943</c:v>
                </c:pt>
                <c:pt idx="5">
                  <c:v>24.642857142857139</c:v>
                </c:pt>
                <c:pt idx="6">
                  <c:v>1.7321428571428612</c:v>
                </c:pt>
                <c:pt idx="7">
                  <c:v>-6.9861111111111143</c:v>
                </c:pt>
                <c:pt idx="8">
                  <c:v>-4.7888888888888914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Sheet1!$HJ$506</c15:sqref>
                        </c15:formulaRef>
                      </c:ext>
                    </c:extLst>
                    <c:strCache>
                      <c:ptCount val="1"/>
                      <c:pt idx="0">
                        <c:v>a130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30"/>
          <c:order val="130"/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Sheet1!$HK$507:$ID$507</c:f>
              <c:numCache>
                <c:formatCode>General</c:formatCode>
                <c:ptCount val="20"/>
                <c:pt idx="0">
                  <c:v>-68.5</c:v>
                </c:pt>
                <c:pt idx="1">
                  <c:v>-16.166666666666671</c:v>
                </c:pt>
                <c:pt idx="2">
                  <c:v>-14.833333333333329</c:v>
                </c:pt>
                <c:pt idx="3">
                  <c:v>1.7000000000000028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Sheet1!$HJ$507</c15:sqref>
                        </c15:formulaRef>
                      </c:ext>
                    </c:extLst>
                    <c:strCache>
                      <c:ptCount val="1"/>
                      <c:pt idx="0">
                        <c:v>a131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31"/>
          <c:order val="131"/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Sheet1!$HK$508:$ID$508</c:f>
              <c:numCache>
                <c:formatCode>General</c:formatCode>
                <c:ptCount val="20"/>
                <c:pt idx="0">
                  <c:v>6</c:v>
                </c:pt>
                <c:pt idx="1">
                  <c:v>-3.3333333333333357</c:v>
                </c:pt>
                <c:pt idx="2">
                  <c:v>1.5833333333333357</c:v>
                </c:pt>
                <c:pt idx="3">
                  <c:v>-4.9999999999997158E-2</c:v>
                </c:pt>
                <c:pt idx="4">
                  <c:v>28.799999999999997</c:v>
                </c:pt>
                <c:pt idx="5">
                  <c:v>-2.7142857142857153</c:v>
                </c:pt>
                <c:pt idx="6">
                  <c:v>2.4642857142857153</c:v>
                </c:pt>
                <c:pt idx="7">
                  <c:v>6.25</c:v>
                </c:pt>
                <c:pt idx="8">
                  <c:v>4.7000000000000028</c:v>
                </c:pt>
                <c:pt idx="9">
                  <c:v>6.1181818181818102</c:v>
                </c:pt>
                <c:pt idx="10">
                  <c:v>-2.818181818181813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Sheet1!$HJ$508</c15:sqref>
                        </c15:formulaRef>
                      </c:ext>
                    </c:extLst>
                    <c:strCache>
                      <c:ptCount val="1"/>
                      <c:pt idx="0">
                        <c:v>a132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32"/>
          <c:order val="132"/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Sheet1!$HK$509:$ID$509</c:f>
              <c:numCache>
                <c:formatCode>General</c:formatCode>
                <c:ptCount val="20"/>
                <c:pt idx="0">
                  <c:v>34.5</c:v>
                </c:pt>
                <c:pt idx="1">
                  <c:v>20.5</c:v>
                </c:pt>
                <c:pt idx="2">
                  <c:v>-2.75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4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Sheet1!$HJ$509</c15:sqref>
                        </c15:formulaRef>
                      </c:ext>
                    </c:extLst>
                    <c:strCache>
                      <c:ptCount val="1"/>
                      <c:pt idx="0">
                        <c:v>a133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33"/>
          <c:order val="133"/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Sheet1!$HK$510:$ID$510</c:f>
              <c:numCache>
                <c:formatCode>General</c:formatCode>
                <c:ptCount val="20"/>
                <c:pt idx="0">
                  <c:v>35.5</c:v>
                </c:pt>
                <c:pt idx="1">
                  <c:v>-20.166666666666671</c:v>
                </c:pt>
                <c:pt idx="2">
                  <c:v>-5.8333333333333286</c:v>
                </c:pt>
                <c:pt idx="3">
                  <c:v>40.5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5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Sheet1!$HJ$510</c15:sqref>
                        </c15:formulaRef>
                      </c:ext>
                    </c:extLst>
                    <c:strCache>
                      <c:ptCount val="1"/>
                      <c:pt idx="0">
                        <c:v>a134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34"/>
          <c:order val="134"/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Sheet1!$HK$511:$ID$511</c:f>
              <c:numCache>
                <c:formatCode>General</c:formatCode>
                <c:ptCount val="20"/>
                <c:pt idx="0">
                  <c:v>-55.5</c:v>
                </c:pt>
                <c:pt idx="1">
                  <c:v>-40.833333333333343</c:v>
                </c:pt>
                <c:pt idx="2">
                  <c:v>9.5833333333333428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6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Sheet1!$HJ$511</c15:sqref>
                        </c15:formulaRef>
                      </c:ext>
                    </c:extLst>
                    <c:strCache>
                      <c:ptCount val="1"/>
                      <c:pt idx="0">
                        <c:v>a135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35"/>
          <c:order val="135"/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Sheet1!$HK$512:$ID$512</c:f>
              <c:numCache>
                <c:formatCode>General</c:formatCode>
                <c:ptCount val="20"/>
                <c:pt idx="0">
                  <c:v>-8</c:v>
                </c:pt>
                <c:pt idx="1">
                  <c:v>-20</c:v>
                </c:pt>
                <c:pt idx="2">
                  <c:v>11.75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7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Sheet1!$HJ$512</c15:sqref>
                        </c15:formulaRef>
                      </c:ext>
                    </c:extLst>
                    <c:strCache>
                      <c:ptCount val="1"/>
                      <c:pt idx="0">
                        <c:v>a136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36"/>
          <c:order val="136"/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Sheet1!$HK$513:$ID$513</c:f>
              <c:numCache>
                <c:formatCode>General</c:formatCode>
                <c:ptCount val="20"/>
                <c:pt idx="0">
                  <c:v>61.5</c:v>
                </c:pt>
                <c:pt idx="1">
                  <c:v>-25.166666666666671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8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Sheet1!$HJ$513</c15:sqref>
                        </c15:formulaRef>
                      </c:ext>
                    </c:extLst>
                    <c:strCache>
                      <c:ptCount val="1"/>
                      <c:pt idx="0">
                        <c:v>a137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37"/>
          <c:order val="137"/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Sheet1!$HK$514:$ID$514</c:f>
              <c:numCache>
                <c:formatCode>General</c:formatCode>
                <c:ptCount val="20"/>
                <c:pt idx="0">
                  <c:v>-5.5</c:v>
                </c:pt>
                <c:pt idx="1">
                  <c:v>-16.833333333333336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9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Sheet1!$HJ$514</c15:sqref>
                        </c15:formulaRef>
                      </c:ext>
                    </c:extLst>
                    <c:strCache>
                      <c:ptCount val="1"/>
                      <c:pt idx="0">
                        <c:v>a138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38"/>
          <c:order val="138"/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Sheet1!$HK$515:$ID$515</c:f>
              <c:numCache>
                <c:formatCode>General</c:formatCode>
                <c:ptCount val="20"/>
                <c:pt idx="0">
                  <c:v>70</c:v>
                </c:pt>
                <c:pt idx="1">
                  <c:v>-10.333333333333343</c:v>
                </c:pt>
                <c:pt idx="2">
                  <c:v>-22.166666666666657</c:v>
                </c:pt>
                <c:pt idx="3">
                  <c:v>16.300000000000011</c:v>
                </c:pt>
                <c:pt idx="4">
                  <c:v>9.8666666666666458</c:v>
                </c:pt>
                <c:pt idx="5">
                  <c:v>-17.38095238095238</c:v>
                </c:pt>
                <c:pt idx="6">
                  <c:v>-18.910714285714278</c:v>
                </c:pt>
                <c:pt idx="7">
                  <c:v>-1.7083333333333428</c:v>
                </c:pt>
                <c:pt idx="8">
                  <c:v>-6.9666666666666686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A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Sheet1!$HJ$515</c15:sqref>
                        </c15:formulaRef>
                      </c:ext>
                    </c:extLst>
                    <c:strCache>
                      <c:ptCount val="1"/>
                      <c:pt idx="0">
                        <c:v>a139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39"/>
          <c:order val="139"/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Sheet1!$HK$516:$ID$516</c:f>
              <c:numCache>
                <c:formatCode>General</c:formatCode>
                <c:ptCount val="20"/>
                <c:pt idx="0">
                  <c:v>-36.5</c:v>
                </c:pt>
                <c:pt idx="1">
                  <c:v>-13.166666666666664</c:v>
                </c:pt>
                <c:pt idx="2">
                  <c:v>-6.0833333333333357</c:v>
                </c:pt>
                <c:pt idx="3">
                  <c:v>-2.8500000000000014</c:v>
                </c:pt>
                <c:pt idx="4">
                  <c:v>-3.2333333333333343</c:v>
                </c:pt>
                <c:pt idx="5">
                  <c:v>1.6904761904761898</c:v>
                </c:pt>
                <c:pt idx="6">
                  <c:v>0.2678571428571459</c:v>
                </c:pt>
                <c:pt idx="7">
                  <c:v>-0.56944444444444287</c:v>
                </c:pt>
                <c:pt idx="8">
                  <c:v>-1.4555555555555557</c:v>
                </c:pt>
                <c:pt idx="9">
                  <c:v>-1.3727272727272748</c:v>
                </c:pt>
                <c:pt idx="10">
                  <c:v>-0.39393939393939092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B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Sheet1!$HJ$516</c15:sqref>
                        </c15:formulaRef>
                      </c:ext>
                    </c:extLst>
                    <c:strCache>
                      <c:ptCount val="1"/>
                      <c:pt idx="0">
                        <c:v>a140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40"/>
          <c:order val="140"/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Sheet1!$HK$517:$ID$517</c:f>
              <c:numCache>
                <c:formatCode>General</c:formatCode>
                <c:ptCount val="20"/>
                <c:pt idx="0">
                  <c:v>19.5</c:v>
                </c:pt>
                <c:pt idx="1">
                  <c:v>53.833333333333343</c:v>
                </c:pt>
                <c:pt idx="2">
                  <c:v>-15.583333333333343</c:v>
                </c:pt>
                <c:pt idx="3">
                  <c:v>10.25</c:v>
                </c:pt>
                <c:pt idx="4">
                  <c:v>0.5</c:v>
                </c:pt>
                <c:pt idx="5">
                  <c:v>-0.6428571428571388</c:v>
                </c:pt>
                <c:pt idx="6">
                  <c:v>-4.2321428571428612</c:v>
                </c:pt>
                <c:pt idx="7">
                  <c:v>-1.625</c:v>
                </c:pt>
                <c:pt idx="8">
                  <c:v>-4.7999999999999972</c:v>
                </c:pt>
                <c:pt idx="9">
                  <c:v>-8.1090909090909093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C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Sheet1!$HJ$517</c15:sqref>
                        </c15:formulaRef>
                      </c:ext>
                    </c:extLst>
                    <c:strCache>
                      <c:ptCount val="1"/>
                      <c:pt idx="0">
                        <c:v>a141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41"/>
          <c:order val="141"/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Sheet1!$HK$518:$ID$518</c:f>
              <c:numCache>
                <c:formatCode>General</c:formatCode>
                <c:ptCount val="20"/>
                <c:pt idx="0">
                  <c:v>-5</c:v>
                </c:pt>
                <c:pt idx="1">
                  <c:v>7.6666666666666643</c:v>
                </c:pt>
                <c:pt idx="2">
                  <c:v>-2.9166666666666643</c:v>
                </c:pt>
                <c:pt idx="3">
                  <c:v>0.64999999999999858</c:v>
                </c:pt>
                <c:pt idx="4">
                  <c:v>33.766666666666673</c:v>
                </c:pt>
                <c:pt idx="5">
                  <c:v>-2.4523809523809632</c:v>
                </c:pt>
                <c:pt idx="6">
                  <c:v>-6.7142857142857082</c:v>
                </c:pt>
                <c:pt idx="7">
                  <c:v>0.3333333333333286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D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Sheet1!$HJ$518</c15:sqref>
                        </c15:formulaRef>
                      </c:ext>
                    </c:extLst>
                    <c:strCache>
                      <c:ptCount val="1"/>
                      <c:pt idx="0">
                        <c:v>a142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42"/>
          <c:order val="142"/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Sheet1!$HK$519:$ID$519</c:f>
              <c:numCache>
                <c:formatCode>General</c:formatCode>
                <c:ptCount val="20"/>
                <c:pt idx="0">
                  <c:v>-86.5</c:v>
                </c:pt>
                <c:pt idx="1">
                  <c:v>31.833333333333343</c:v>
                </c:pt>
                <c:pt idx="2">
                  <c:v>-15.583333333333343</c:v>
                </c:pt>
                <c:pt idx="3">
                  <c:v>-28.150000000000006</c:v>
                </c:pt>
                <c:pt idx="4">
                  <c:v>-4.0999999999999943</c:v>
                </c:pt>
                <c:pt idx="5">
                  <c:v>-0.21428571428572241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E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Sheet1!$HJ$519</c15:sqref>
                        </c15:formulaRef>
                      </c:ext>
                    </c:extLst>
                    <c:strCache>
                      <c:ptCount val="1"/>
                      <c:pt idx="0">
                        <c:v>a143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43"/>
          <c:order val="143"/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Sheet1!$HK$520:$ID$520</c:f>
              <c:numCache>
                <c:formatCode>General</c:formatCode>
                <c:ptCount val="20"/>
                <c:pt idx="0">
                  <c:v>4.5</c:v>
                </c:pt>
                <c:pt idx="1">
                  <c:v>-21.166666666666671</c:v>
                </c:pt>
                <c:pt idx="2">
                  <c:v>-12.583333333333329</c:v>
                </c:pt>
                <c:pt idx="3">
                  <c:v>9.6500000000000057</c:v>
                </c:pt>
                <c:pt idx="4">
                  <c:v>-3.7333333333333343</c:v>
                </c:pt>
                <c:pt idx="5">
                  <c:v>-3.9523809523809632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8F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Sheet1!$HJ$520</c15:sqref>
                        </c15:formulaRef>
                      </c:ext>
                    </c:extLst>
                    <c:strCache>
                      <c:ptCount val="1"/>
                      <c:pt idx="0">
                        <c:v>a144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44"/>
          <c:order val="144"/>
          <c:spPr>
            <a:ln w="28575" cap="rnd">
              <a:solidFill>
                <a:schemeClr val="accent1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Sheet1!$HK$521:$ID$521</c:f>
              <c:numCache>
                <c:formatCode>General</c:formatCode>
                <c:ptCount val="20"/>
                <c:pt idx="0">
                  <c:v>22.5</c:v>
                </c:pt>
                <c:pt idx="1">
                  <c:v>22.166666666666671</c:v>
                </c:pt>
                <c:pt idx="2">
                  <c:v>-6.4166666666666714</c:v>
                </c:pt>
                <c:pt idx="3">
                  <c:v>-1.6499999999999986</c:v>
                </c:pt>
                <c:pt idx="4">
                  <c:v>-6.7666666666666657</c:v>
                </c:pt>
                <c:pt idx="5">
                  <c:v>-4.2619047619047663</c:v>
                </c:pt>
                <c:pt idx="6">
                  <c:v>-0.3214285714285694</c:v>
                </c:pt>
                <c:pt idx="7">
                  <c:v>-3.1388888888888857</c:v>
                </c:pt>
                <c:pt idx="8">
                  <c:v>-1.6111111111111143</c:v>
                </c:pt>
                <c:pt idx="9">
                  <c:v>1.5909090909090935</c:v>
                </c:pt>
                <c:pt idx="10">
                  <c:v>7.9924242424242422</c:v>
                </c:pt>
                <c:pt idx="11">
                  <c:v>6.1474358974358978</c:v>
                </c:pt>
                <c:pt idx="12">
                  <c:v>-2.9450549450549488</c:v>
                </c:pt>
                <c:pt idx="13">
                  <c:v>-1.4857142857142875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Sheet1!$HJ$521</c15:sqref>
                        </c15:formulaRef>
                      </c:ext>
                    </c:extLst>
                    <c:strCache>
                      <c:ptCount val="1"/>
                      <c:pt idx="0">
                        <c:v>a145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45"/>
          <c:order val="145"/>
          <c:spPr>
            <a:ln w="28575" cap="rnd">
              <a:solidFill>
                <a:schemeClr val="accent2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Sheet1!$HK$522:$ID$522</c:f>
              <c:numCache>
                <c:formatCode>General</c:formatCode>
                <c:ptCount val="20"/>
                <c:pt idx="0">
                  <c:v>-0.5</c:v>
                </c:pt>
                <c:pt idx="1">
                  <c:v>-6.1666666666666643</c:v>
                </c:pt>
                <c:pt idx="2">
                  <c:v>-9.0833333333333357</c:v>
                </c:pt>
                <c:pt idx="3">
                  <c:v>-3.4500000000000028</c:v>
                </c:pt>
                <c:pt idx="4">
                  <c:v>-4.9666666666666615</c:v>
                </c:pt>
                <c:pt idx="5">
                  <c:v>0.5952380952380949</c:v>
                </c:pt>
                <c:pt idx="6">
                  <c:v>7.1428571428569398E-2</c:v>
                </c:pt>
                <c:pt idx="7">
                  <c:v>0.27777777777777857</c:v>
                </c:pt>
                <c:pt idx="8">
                  <c:v>7.0222222222222186</c:v>
                </c:pt>
                <c:pt idx="9">
                  <c:v>-0.25454545454545041</c:v>
                </c:pt>
                <c:pt idx="10">
                  <c:v>-0.79545454545454675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Sheet1!$HJ$522</c15:sqref>
                        </c15:formulaRef>
                      </c:ext>
                    </c:extLst>
                    <c:strCache>
                      <c:ptCount val="1"/>
                      <c:pt idx="0">
                        <c:v>a146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46"/>
          <c:order val="146"/>
          <c:spPr>
            <a:ln w="28575" cap="rnd">
              <a:solidFill>
                <a:schemeClr val="accent3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Sheet1!$HK$523:$ID$523</c:f>
              <c:numCache>
                <c:formatCode>General</c:formatCode>
                <c:ptCount val="20"/>
                <c:pt idx="0">
                  <c:v>-19</c:v>
                </c:pt>
                <c:pt idx="1">
                  <c:v>33.333333333333329</c:v>
                </c:pt>
                <c:pt idx="2">
                  <c:v>-27.333333333333329</c:v>
                </c:pt>
                <c:pt idx="3">
                  <c:v>-9.4000000000000057</c:v>
                </c:pt>
                <c:pt idx="4">
                  <c:v>-2.4333333333333229</c:v>
                </c:pt>
                <c:pt idx="5">
                  <c:v>0.1190476190476204</c:v>
                </c:pt>
                <c:pt idx="6">
                  <c:v>8.3392857142857082</c:v>
                </c:pt>
                <c:pt idx="7">
                  <c:v>-3.5138888888888857</c:v>
                </c:pt>
                <c:pt idx="8">
                  <c:v>-3.4111111111111114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Sheet1!$HJ$523</c15:sqref>
                        </c15:formulaRef>
                      </c:ext>
                    </c:extLst>
                    <c:strCache>
                      <c:ptCount val="1"/>
                      <c:pt idx="0">
                        <c:v>a147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47"/>
          <c:order val="147"/>
          <c:spPr>
            <a:ln w="28575" cap="rnd">
              <a:solidFill>
                <a:schemeClr val="accent4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Sheet1!$HK$524:$ID$524</c:f>
              <c:numCache>
                <c:formatCode>General</c:formatCode>
                <c:ptCount val="20"/>
                <c:pt idx="0">
                  <c:v>18.5</c:v>
                </c:pt>
                <c:pt idx="1">
                  <c:v>-11.166666666666664</c:v>
                </c:pt>
                <c:pt idx="2">
                  <c:v>12.916666666666664</c:v>
                </c:pt>
                <c:pt idx="3">
                  <c:v>-5.4500000000000028</c:v>
                </c:pt>
                <c:pt idx="4">
                  <c:v>0.70000000000000284</c:v>
                </c:pt>
                <c:pt idx="5">
                  <c:v>4.9285714285714306</c:v>
                </c:pt>
                <c:pt idx="6">
                  <c:v>-2.6785714285714306</c:v>
                </c:pt>
                <c:pt idx="7">
                  <c:v>1.6944444444444429</c:v>
                </c:pt>
                <c:pt idx="8">
                  <c:v>5.1555555555555515</c:v>
                </c:pt>
                <c:pt idx="9">
                  <c:v>-5.4545454545447569E-2</c:v>
                </c:pt>
                <c:pt idx="10">
                  <c:v>-3.0454545454545467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Sheet1!$HJ$524</c15:sqref>
                        </c15:formulaRef>
                      </c:ext>
                    </c:extLst>
                    <c:strCache>
                      <c:ptCount val="1"/>
                      <c:pt idx="0">
                        <c:v>a148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48"/>
          <c:order val="148"/>
          <c:spPr>
            <a:ln w="28575" cap="rnd">
              <a:solidFill>
                <a:schemeClr val="accent5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Sheet1!$HK$525:$ID$525</c:f>
              <c:numCache>
                <c:formatCode>General</c:formatCode>
                <c:ptCount val="20"/>
                <c:pt idx="0">
                  <c:v>-99.5</c:v>
                </c:pt>
                <c:pt idx="1">
                  <c:v>-19.166666666666671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4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Sheet1!$HJ$525</c15:sqref>
                        </c15:formulaRef>
                      </c:ext>
                    </c:extLst>
                    <c:strCache>
                      <c:ptCount val="1"/>
                      <c:pt idx="0">
                        <c:v>a149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49"/>
          <c:order val="149"/>
          <c:spPr>
            <a:ln w="28575" cap="rnd">
              <a:solidFill>
                <a:schemeClr val="accent6">
                  <a:lumMod val="70000"/>
                  <a:lumOff val="3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Sheet1!$HK$526:$ID$526</c:f>
              <c:numCache>
                <c:formatCode>General</c:formatCode>
                <c:ptCount val="20"/>
                <c:pt idx="0">
                  <c:v>21.5</c:v>
                </c:pt>
                <c:pt idx="1">
                  <c:v>-11.5</c:v>
                </c:pt>
                <c:pt idx="2">
                  <c:v>-1.25</c:v>
                </c:pt>
                <c:pt idx="3">
                  <c:v>-2.9500000000000028</c:v>
                </c:pt>
                <c:pt idx="4">
                  <c:v>4.5333333333333385</c:v>
                </c:pt>
                <c:pt idx="5">
                  <c:v>-3.1904761904761898</c:v>
                </c:pt>
                <c:pt idx="6">
                  <c:v>2.9821428571428541</c:v>
                </c:pt>
                <c:pt idx="7">
                  <c:v>5.3194444444444429</c:v>
                </c:pt>
                <c:pt idx="8">
                  <c:v>-2.6444444444444457</c:v>
                </c:pt>
                <c:pt idx="9">
                  <c:v>-2.163636363636364</c:v>
                </c:pt>
                <c:pt idx="10">
                  <c:v>-1.7196969696969688</c:v>
                </c:pt>
                <c:pt idx="11">
                  <c:v>-1.2243589743589709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5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Sheet1!$HJ$526</c15:sqref>
                        </c15:formulaRef>
                      </c:ext>
                    </c:extLst>
                    <c:strCache>
                      <c:ptCount val="1"/>
                      <c:pt idx="0">
                        <c:v>a150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50"/>
          <c:order val="150"/>
          <c:spPr>
            <a:ln w="28575" cap="rnd">
              <a:solidFill>
                <a:schemeClr val="accent1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Sheet1!$HK$527:$ID$527</c:f>
              <c:numCache>
                <c:formatCode>General</c:formatCode>
                <c:ptCount val="20"/>
                <c:pt idx="0">
                  <c:v>45.5</c:v>
                </c:pt>
                <c:pt idx="1">
                  <c:v>20.5</c:v>
                </c:pt>
                <c:pt idx="2">
                  <c:v>19.25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6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Sheet1!$HJ$527</c15:sqref>
                        </c15:formulaRef>
                      </c:ext>
                    </c:extLst>
                    <c:strCache>
                      <c:ptCount val="1"/>
                      <c:pt idx="0">
                        <c:v>a151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51"/>
          <c:order val="151"/>
          <c:spPr>
            <a:ln w="28575" cap="rnd">
              <a:solidFill>
                <a:schemeClr val="accent2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Sheet1!$HK$528:$ID$528</c:f>
              <c:numCache>
                <c:formatCode>General</c:formatCode>
                <c:ptCount val="20"/>
                <c:pt idx="0">
                  <c:v>-28</c:v>
                </c:pt>
                <c:pt idx="1">
                  <c:v>4</c:v>
                </c:pt>
                <c:pt idx="2">
                  <c:v>4.25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7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Sheet1!$HJ$528</c15:sqref>
                        </c15:formulaRef>
                      </c:ext>
                    </c:extLst>
                    <c:strCache>
                      <c:ptCount val="1"/>
                      <c:pt idx="0">
                        <c:v>a152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52"/>
          <c:order val="152"/>
          <c:spPr>
            <a:ln w="28575" cap="rnd">
              <a:solidFill>
                <a:schemeClr val="accent3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Sheet1!$HK$529:$ID$529</c:f>
              <c:numCache>
                <c:formatCode>General</c:formatCode>
                <c:ptCount val="20"/>
                <c:pt idx="0">
                  <c:v>-33.5</c:v>
                </c:pt>
                <c:pt idx="1">
                  <c:v>-9.8333333333333357</c:v>
                </c:pt>
                <c:pt idx="2">
                  <c:v>-5.9166666666666643</c:v>
                </c:pt>
                <c:pt idx="3">
                  <c:v>-3.75</c:v>
                </c:pt>
                <c:pt idx="4">
                  <c:v>-0.83333333333333215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8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Sheet1!$HJ$529</c15:sqref>
                        </c15:formulaRef>
                      </c:ext>
                    </c:extLst>
                    <c:strCache>
                      <c:ptCount val="1"/>
                      <c:pt idx="0">
                        <c:v>a153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53"/>
          <c:order val="153"/>
          <c:spPr>
            <a:ln w="28575" cap="rnd">
              <a:solidFill>
                <a:schemeClr val="accent4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Sheet1!$HK$530:$ID$530</c:f>
              <c:numCache>
                <c:formatCode>General</c:formatCode>
                <c:ptCount val="20"/>
                <c:pt idx="0">
                  <c:v>-93.5</c:v>
                </c:pt>
                <c:pt idx="1">
                  <c:v>35.5</c:v>
                </c:pt>
                <c:pt idx="2">
                  <c:v>10.75</c:v>
                </c:pt>
                <c:pt idx="3">
                  <c:v>-9.75</c:v>
                </c:pt>
                <c:pt idx="4">
                  <c:v>-9.5</c:v>
                </c:pt>
                <c:pt idx="5">
                  <c:v>3.6428571428571388</c:v>
                </c:pt>
                <c:pt idx="6">
                  <c:v>1.3571428571428612</c:v>
                </c:pt>
                <c:pt idx="7">
                  <c:v>8.3888888888888857</c:v>
                </c:pt>
                <c:pt idx="8">
                  <c:v>0.71111111111110858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9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Sheet1!$HJ$530</c15:sqref>
                        </c15:formulaRef>
                      </c:ext>
                    </c:extLst>
                    <c:strCache>
                      <c:ptCount val="1"/>
                      <c:pt idx="0">
                        <c:v>a154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54"/>
          <c:order val="154"/>
          <c:spPr>
            <a:ln w="28575" cap="rnd">
              <a:solidFill>
                <a:schemeClr val="accent5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Sheet1!$HK$531:$ID$531</c:f>
              <c:numCache>
                <c:formatCode>General</c:formatCode>
                <c:ptCount val="20"/>
                <c:pt idx="0">
                  <c:v>3</c:v>
                </c:pt>
                <c:pt idx="1">
                  <c:v>7.6666666666666856</c:v>
                </c:pt>
                <c:pt idx="2">
                  <c:v>3.3333333333333144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A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Sheet1!$HJ$531</c15:sqref>
                        </c15:formulaRef>
                      </c:ext>
                    </c:extLst>
                    <c:strCache>
                      <c:ptCount val="1"/>
                      <c:pt idx="0">
                        <c:v>a155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55"/>
          <c:order val="155"/>
          <c:spPr>
            <a:ln w="28575" cap="rnd">
              <a:solidFill>
                <a:schemeClr val="accent6">
                  <a:lumMod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Sheet1!$HK$532:$ID$532</c:f>
              <c:numCache>
                <c:formatCode>General</c:formatCode>
                <c:ptCount val="20"/>
                <c:pt idx="0">
                  <c:v>34.5</c:v>
                </c:pt>
                <c:pt idx="1">
                  <c:v>-10.5</c:v>
                </c:pt>
                <c:pt idx="2">
                  <c:v>-7</c:v>
                </c:pt>
                <c:pt idx="3">
                  <c:v>-33.800000000000011</c:v>
                </c:pt>
                <c:pt idx="4">
                  <c:v>-27.533333333333331</c:v>
                </c:pt>
                <c:pt idx="5">
                  <c:v>22.333333333333343</c:v>
                </c:pt>
                <c:pt idx="6">
                  <c:v>-9</c:v>
                </c:pt>
                <c:pt idx="7">
                  <c:v>-3.1111111111111143</c:v>
                </c:pt>
                <c:pt idx="8">
                  <c:v>6.6111111111111143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B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Sheet1!$HJ$532</c15:sqref>
                        </c15:formulaRef>
                      </c:ext>
                    </c:extLst>
                    <c:strCache>
                      <c:ptCount val="1"/>
                      <c:pt idx="0">
                        <c:v>a156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56"/>
          <c:order val="156"/>
          <c:spPr>
            <a:ln w="28575" cap="rnd">
              <a:solidFill>
                <a:schemeClr val="accent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Sheet1!$HK$533:$ID$533</c:f>
              <c:numCache>
                <c:formatCode>General</c:formatCode>
                <c:ptCount val="20"/>
                <c:pt idx="0">
                  <c:v>-53</c:v>
                </c:pt>
                <c:pt idx="1">
                  <c:v>18.666666666666657</c:v>
                </c:pt>
                <c:pt idx="2">
                  <c:v>7.8333333333333428</c:v>
                </c:pt>
                <c:pt idx="3">
                  <c:v>-3.0999999999999943</c:v>
                </c:pt>
                <c:pt idx="4">
                  <c:v>8.7666666666666515</c:v>
                </c:pt>
                <c:pt idx="5">
                  <c:v>2.5476190476190652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C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Sheet1!$HJ$533</c15:sqref>
                        </c15:formulaRef>
                      </c:ext>
                    </c:extLst>
                    <c:strCache>
                      <c:ptCount val="1"/>
                      <c:pt idx="0">
                        <c:v>a157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57"/>
          <c:order val="157"/>
          <c:spPr>
            <a:ln w="28575" cap="rnd">
              <a:solidFill>
                <a:schemeClr val="accent2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Sheet1!$HK$534:$ID$534</c:f>
              <c:numCache>
                <c:formatCode>General</c:formatCode>
                <c:ptCount val="20"/>
                <c:pt idx="0">
                  <c:v>-49</c:v>
                </c:pt>
                <c:pt idx="1">
                  <c:v>17.333333333333343</c:v>
                </c:pt>
                <c:pt idx="2">
                  <c:v>-12.583333333333343</c:v>
                </c:pt>
                <c:pt idx="3">
                  <c:v>-13.950000000000003</c:v>
                </c:pt>
                <c:pt idx="4">
                  <c:v>-2.2999999999999972</c:v>
                </c:pt>
                <c:pt idx="5">
                  <c:v>16.071428571428569</c:v>
                </c:pt>
                <c:pt idx="6">
                  <c:v>2.8035714285714306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D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Sheet1!$HJ$534</c15:sqref>
                        </c15:formulaRef>
                      </c:ext>
                    </c:extLst>
                    <c:strCache>
                      <c:ptCount val="1"/>
                      <c:pt idx="0">
                        <c:v>a158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58"/>
          <c:order val="158"/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Sheet1!$HK$535:$ID$535</c:f>
              <c:numCache>
                <c:formatCode>General</c:formatCode>
                <c:ptCount val="20"/>
                <c:pt idx="0">
                  <c:v>23</c:v>
                </c:pt>
                <c:pt idx="1">
                  <c:v>-32.333333333333329</c:v>
                </c:pt>
                <c:pt idx="2">
                  <c:v>31.333333333333329</c:v>
                </c:pt>
                <c:pt idx="3">
                  <c:v>-0.19999999999998863</c:v>
                </c:pt>
                <c:pt idx="4">
                  <c:v>-9.9666666666666686</c:v>
                </c:pt>
                <c:pt idx="5">
                  <c:v>30.738095238095241</c:v>
                </c:pt>
                <c:pt idx="6">
                  <c:v>-10.446428571428584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E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Sheet1!$HJ$535</c15:sqref>
                        </c15:formulaRef>
                      </c:ext>
                    </c:extLst>
                    <c:strCache>
                      <c:ptCount val="1"/>
                      <c:pt idx="0">
                        <c:v>a159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59"/>
          <c:order val="159"/>
          <c:spPr>
            <a:ln w="28575" cap="rnd">
              <a:solidFill>
                <a:schemeClr val="accent4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Sheet1!$HK$536:$ID$536</c:f>
              <c:numCache>
                <c:formatCode>General</c:formatCode>
                <c:ptCount val="20"/>
                <c:pt idx="0">
                  <c:v>45.5</c:v>
                </c:pt>
                <c:pt idx="1">
                  <c:v>22.166666666666657</c:v>
                </c:pt>
                <c:pt idx="2">
                  <c:v>-31.666666666666657</c:v>
                </c:pt>
                <c:pt idx="3">
                  <c:v>-12.800000000000011</c:v>
                </c:pt>
                <c:pt idx="4">
                  <c:v>0.13333333333335418</c:v>
                </c:pt>
                <c:pt idx="5">
                  <c:v>10.809523809523796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9F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Sheet1!$HJ$536</c15:sqref>
                        </c15:formulaRef>
                      </c:ext>
                    </c:extLst>
                    <c:strCache>
                      <c:ptCount val="1"/>
                      <c:pt idx="0">
                        <c:v>a160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60"/>
          <c:order val="160"/>
          <c:spPr>
            <a:ln w="28575" cap="rnd">
              <a:solidFill>
                <a:schemeClr val="accent5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Sheet1!$HK$537:$ID$537</c:f>
              <c:numCache>
                <c:formatCode>General</c:formatCode>
                <c:ptCount val="20"/>
                <c:pt idx="0">
                  <c:v>33.5</c:v>
                </c:pt>
                <c:pt idx="1">
                  <c:v>12.166666666666671</c:v>
                </c:pt>
                <c:pt idx="2">
                  <c:v>28.083333333333329</c:v>
                </c:pt>
                <c:pt idx="3">
                  <c:v>16.050000000000011</c:v>
                </c:pt>
                <c:pt idx="4">
                  <c:v>15.033333333333331</c:v>
                </c:pt>
                <c:pt idx="5">
                  <c:v>-13.976190476190482</c:v>
                </c:pt>
                <c:pt idx="6">
                  <c:v>0.7678571428571388</c:v>
                </c:pt>
                <c:pt idx="7">
                  <c:v>-2.7361111111111143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Sheet1!$HJ$537</c15:sqref>
                        </c15:formulaRef>
                      </c:ext>
                    </c:extLst>
                    <c:strCache>
                      <c:ptCount val="1"/>
                      <c:pt idx="0">
                        <c:v>a161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61"/>
          <c:order val="161"/>
          <c:spPr>
            <a:ln w="28575" cap="rnd">
              <a:solidFill>
                <a:schemeClr val="accent6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Sheet1!$HK$538:$ID$538</c:f>
              <c:numCache>
                <c:formatCode>General</c:formatCode>
                <c:ptCount val="20"/>
                <c:pt idx="0">
                  <c:v>25</c:v>
                </c:pt>
                <c:pt idx="1">
                  <c:v>-4.3333333333333428</c:v>
                </c:pt>
                <c:pt idx="2">
                  <c:v>-14.666666666666657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Sheet1!$HJ$538</c15:sqref>
                        </c15:formulaRef>
                      </c:ext>
                    </c:extLst>
                    <c:strCache>
                      <c:ptCount val="1"/>
                      <c:pt idx="0">
                        <c:v>a162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62"/>
          <c:order val="162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Sheet1!$HK$539:$ID$539</c:f>
              <c:numCache>
                <c:formatCode>General</c:formatCode>
                <c:ptCount val="20"/>
                <c:pt idx="0">
                  <c:v>-30</c:v>
                </c:pt>
                <c:pt idx="1">
                  <c:v>-30.333333333333343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Sheet1!$HJ$539</c15:sqref>
                        </c15:formulaRef>
                      </c:ext>
                    </c:extLst>
                    <c:strCache>
                      <c:ptCount val="1"/>
                      <c:pt idx="0">
                        <c:v>a163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63"/>
          <c:order val="163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Sheet1!$HK$540:$ID$540</c:f>
              <c:numCache>
                <c:formatCode>General</c:formatCode>
                <c:ptCount val="20"/>
                <c:pt idx="0">
                  <c:v>-21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Sheet1!$HJ$540</c15:sqref>
                        </c15:formulaRef>
                      </c:ext>
                    </c:extLst>
                    <c:strCache>
                      <c:ptCount val="1"/>
                      <c:pt idx="0">
                        <c:v>a164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64"/>
          <c:order val="164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Sheet1!$HK$541:$ID$541</c:f>
              <c:numCache>
                <c:formatCode>General</c:formatCode>
                <c:ptCount val="20"/>
                <c:pt idx="0">
                  <c:v>-43.5</c:v>
                </c:pt>
                <c:pt idx="1">
                  <c:v>29.833333333333343</c:v>
                </c:pt>
                <c:pt idx="2">
                  <c:v>1.6666666666666572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4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Sheet1!$HJ$541</c15:sqref>
                        </c15:formulaRef>
                      </c:ext>
                    </c:extLst>
                    <c:strCache>
                      <c:ptCount val="1"/>
                      <c:pt idx="0">
                        <c:v>a165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65"/>
          <c:order val="165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Sheet1!$HK$542:$ID$542</c:f>
              <c:numCache>
                <c:formatCode>General</c:formatCode>
                <c:ptCount val="20"/>
                <c:pt idx="0">
                  <c:v>-50.5</c:v>
                </c:pt>
                <c:pt idx="1">
                  <c:v>13.5</c:v>
                </c:pt>
                <c:pt idx="2">
                  <c:v>-1.5</c:v>
                </c:pt>
                <c:pt idx="3">
                  <c:v>-8.0999999999999943</c:v>
                </c:pt>
                <c:pt idx="4">
                  <c:v>16.599999999999994</c:v>
                </c:pt>
                <c:pt idx="5">
                  <c:v>-10.142857142857139</c:v>
                </c:pt>
                <c:pt idx="6">
                  <c:v>-1.2321428571428612</c:v>
                </c:pt>
                <c:pt idx="7">
                  <c:v>-7.625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5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Sheet1!$HJ$542</c15:sqref>
                        </c15:formulaRef>
                      </c:ext>
                    </c:extLst>
                    <c:strCache>
                      <c:ptCount val="1"/>
                      <c:pt idx="0">
                        <c:v>a166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66"/>
          <c:order val="166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Sheet1!$HK$543:$ID$543</c:f>
              <c:numCache>
                <c:formatCode>General</c:formatCode>
                <c:ptCount val="20"/>
                <c:pt idx="0">
                  <c:v>-72</c:v>
                </c:pt>
                <c:pt idx="1">
                  <c:v>37</c:v>
                </c:pt>
                <c:pt idx="2">
                  <c:v>29.5</c:v>
                </c:pt>
                <c:pt idx="3">
                  <c:v>-18.099999999999994</c:v>
                </c:pt>
                <c:pt idx="4">
                  <c:v>-17.733333333333348</c:v>
                </c:pt>
                <c:pt idx="5">
                  <c:v>-19.952380952380935</c:v>
                </c:pt>
                <c:pt idx="6">
                  <c:v>-12.839285714285722</c:v>
                </c:pt>
                <c:pt idx="7">
                  <c:v>-1.2083333333333428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6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Sheet1!$HJ$543</c15:sqref>
                        </c15:formulaRef>
                      </c:ext>
                    </c:extLst>
                    <c:strCache>
                      <c:ptCount val="1"/>
                      <c:pt idx="0">
                        <c:v>a167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67"/>
          <c:order val="167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Sheet1!$HK$544:$ID$544</c:f>
              <c:numCache>
                <c:formatCode>General</c:formatCode>
                <c:ptCount val="20"/>
                <c:pt idx="0">
                  <c:v>-38</c:v>
                </c:pt>
                <c:pt idx="1">
                  <c:v>15.666666666666657</c:v>
                </c:pt>
                <c:pt idx="2">
                  <c:v>-6.1666666666666572</c:v>
                </c:pt>
                <c:pt idx="3">
                  <c:v>-2.9000000000000057</c:v>
                </c:pt>
                <c:pt idx="4">
                  <c:v>4.4000000000000057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7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Sheet1!$HJ$544</c15:sqref>
                        </c15:formulaRef>
                      </c:ext>
                    </c:extLst>
                    <c:strCache>
                      <c:ptCount val="1"/>
                      <c:pt idx="0">
                        <c:v>a168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68"/>
          <c:order val="168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Sheet1!$HK$545:$ID$545</c:f>
              <c:numCache>
                <c:formatCode>General</c:formatCode>
                <c:ptCount val="20"/>
                <c:pt idx="0">
                  <c:v>23</c:v>
                </c:pt>
                <c:pt idx="1">
                  <c:v>54.666666666666657</c:v>
                </c:pt>
                <c:pt idx="2">
                  <c:v>-25.166666666666657</c:v>
                </c:pt>
                <c:pt idx="3">
                  <c:v>5.5</c:v>
                </c:pt>
                <c:pt idx="4">
                  <c:v>-17</c:v>
                </c:pt>
                <c:pt idx="5">
                  <c:v>-9.8571428571428612</c:v>
                </c:pt>
                <c:pt idx="6">
                  <c:v>-0.6428571428571388</c:v>
                </c:pt>
                <c:pt idx="7">
                  <c:v>1.5</c:v>
                </c:pt>
                <c:pt idx="8">
                  <c:v>-5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8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Sheet1!$HJ$545</c15:sqref>
                        </c15:formulaRef>
                      </c:ext>
                    </c:extLst>
                    <c:strCache>
                      <c:ptCount val="1"/>
                      <c:pt idx="0">
                        <c:v>a169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69"/>
          <c:order val="169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Sheet1!$HK$546:$ID$546</c:f>
              <c:numCache>
                <c:formatCode>General</c:formatCode>
                <c:ptCount val="20"/>
                <c:pt idx="0">
                  <c:v>79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9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Sheet1!$HJ$546</c15:sqref>
                        </c15:formulaRef>
                      </c:ext>
                    </c:extLst>
                    <c:strCache>
                      <c:ptCount val="1"/>
                      <c:pt idx="0">
                        <c:v>a170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70"/>
          <c:order val="170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Sheet1!$HK$547:$ID$547</c:f>
              <c:numCache>
                <c:formatCode>General</c:formatCode>
                <c:ptCount val="20"/>
                <c:pt idx="0">
                  <c:v>-12.5</c:v>
                </c:pt>
                <c:pt idx="1">
                  <c:v>-26.833333333333329</c:v>
                </c:pt>
                <c:pt idx="2">
                  <c:v>-6.9166666666666714</c:v>
                </c:pt>
                <c:pt idx="3">
                  <c:v>3.0499999999999972</c:v>
                </c:pt>
                <c:pt idx="4">
                  <c:v>18.200000000000003</c:v>
                </c:pt>
                <c:pt idx="5">
                  <c:v>-13.571428571428569</c:v>
                </c:pt>
                <c:pt idx="6">
                  <c:v>5.8214285714285694</c:v>
                </c:pt>
                <c:pt idx="7">
                  <c:v>-4.0277777777777715</c:v>
                </c:pt>
                <c:pt idx="8">
                  <c:v>11.577777777777769</c:v>
                </c:pt>
                <c:pt idx="9">
                  <c:v>-6.5272727272727309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A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Sheet1!$HJ$547</c15:sqref>
                        </c15:formulaRef>
                      </c:ext>
                    </c:extLst>
                    <c:strCache>
                      <c:ptCount val="1"/>
                      <c:pt idx="0">
                        <c:v>a171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71"/>
          <c:order val="171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Sheet1!$HK$548:$ID$548</c:f>
              <c:numCache>
                <c:formatCode>General</c:formatCode>
                <c:ptCount val="20"/>
                <c:pt idx="0">
                  <c:v>-29</c:v>
                </c:pt>
                <c:pt idx="1">
                  <c:v>-5.3333333333333428</c:v>
                </c:pt>
                <c:pt idx="2">
                  <c:v>-15.666666666666657</c:v>
                </c:pt>
                <c:pt idx="3">
                  <c:v>-3.1999999999999886</c:v>
                </c:pt>
                <c:pt idx="4">
                  <c:v>-7.9666666666666686</c:v>
                </c:pt>
                <c:pt idx="5">
                  <c:v>1.5952380952380736</c:v>
                </c:pt>
                <c:pt idx="6">
                  <c:v>-0.17857142857141639</c:v>
                </c:pt>
                <c:pt idx="7">
                  <c:v>17.194444444444457</c:v>
                </c:pt>
                <c:pt idx="8">
                  <c:v>-10.544444444444451</c:v>
                </c:pt>
                <c:pt idx="9">
                  <c:v>2.7363636363636203</c:v>
                </c:pt>
                <c:pt idx="10">
                  <c:v>-8.7196969696969688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B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Sheet1!$HJ$548</c15:sqref>
                        </c15:formulaRef>
                      </c:ext>
                    </c:extLst>
                    <c:strCache>
                      <c:ptCount val="1"/>
                      <c:pt idx="0">
                        <c:v>a172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72"/>
          <c:order val="172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Sheet1!$HK$549:$ID$549</c:f>
              <c:numCache>
                <c:formatCode>General</c:formatCode>
                <c:ptCount val="20"/>
                <c:pt idx="0">
                  <c:v>50.5</c:v>
                </c:pt>
                <c:pt idx="1">
                  <c:v>9.8333333333333286</c:v>
                </c:pt>
                <c:pt idx="2">
                  <c:v>15.166666666666671</c:v>
                </c:pt>
                <c:pt idx="3">
                  <c:v>-16.900000000000006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C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Sheet1!$HJ$549</c15:sqref>
                        </c15:formulaRef>
                      </c:ext>
                    </c:extLst>
                    <c:strCache>
                      <c:ptCount val="1"/>
                      <c:pt idx="0">
                        <c:v>a173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73"/>
          <c:order val="173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Sheet1!$HK$550:$ID$550</c:f>
              <c:numCache>
                <c:formatCode>General</c:formatCode>
                <c:ptCount val="20"/>
                <c:pt idx="0">
                  <c:v>-69.5</c:v>
                </c:pt>
                <c:pt idx="1">
                  <c:v>-17.833333333333343</c:v>
                </c:pt>
                <c:pt idx="2">
                  <c:v>1.0833333333333428</c:v>
                </c:pt>
                <c:pt idx="3">
                  <c:v>-9.75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D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Sheet1!$HJ$550</c15:sqref>
                        </c15:formulaRef>
                      </c:ext>
                    </c:extLst>
                    <c:strCache>
                      <c:ptCount val="1"/>
                      <c:pt idx="0">
                        <c:v>a174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74"/>
          <c:order val="174"/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Sheet1!$HK$551:$ID$551</c:f>
              <c:numCache>
                <c:formatCode>General</c:formatCode>
                <c:ptCount val="20"/>
                <c:pt idx="0">
                  <c:v>-52</c:v>
                </c:pt>
                <c:pt idx="1">
                  <c:v>-2.3333333333333428</c:v>
                </c:pt>
                <c:pt idx="2">
                  <c:v>-40.166666666666657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E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Sheet1!$HJ$551</c15:sqref>
                        </c15:formulaRef>
                      </c:ext>
                    </c:extLst>
                    <c:strCache>
                      <c:ptCount val="1"/>
                      <c:pt idx="0">
                        <c:v>a175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75"/>
          <c:order val="175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Sheet1!$HK$552:$ID$552</c:f>
              <c:numCache>
                <c:formatCode>General</c:formatCode>
                <c:ptCount val="20"/>
                <c:pt idx="0">
                  <c:v>31</c:v>
                </c:pt>
                <c:pt idx="1">
                  <c:v>-28.333333333333343</c:v>
                </c:pt>
                <c:pt idx="2">
                  <c:v>21.333333333333343</c:v>
                </c:pt>
                <c:pt idx="3">
                  <c:v>-0.59999999999999432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AF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Sheet1!$HJ$552</c15:sqref>
                        </c15:formulaRef>
                      </c:ext>
                    </c:extLst>
                    <c:strCache>
                      <c:ptCount val="1"/>
                      <c:pt idx="0">
                        <c:v>a176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76"/>
          <c:order val="176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Sheet1!$HK$553:$ID$553</c:f>
              <c:numCache>
                <c:formatCode>General</c:formatCode>
                <c:ptCount val="20"/>
                <c:pt idx="0">
                  <c:v>-6.5</c:v>
                </c:pt>
                <c:pt idx="1">
                  <c:v>-3.5</c:v>
                </c:pt>
                <c:pt idx="2">
                  <c:v>3</c:v>
                </c:pt>
                <c:pt idx="3">
                  <c:v>-8.2000000000000028</c:v>
                </c:pt>
                <c:pt idx="4">
                  <c:v>-6.7999999999999972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B0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Sheet1!$HJ$553</c15:sqref>
                        </c15:formulaRef>
                      </c:ext>
                    </c:extLst>
                    <c:strCache>
                      <c:ptCount val="1"/>
                      <c:pt idx="0">
                        <c:v>a177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77"/>
          <c:order val="177"/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Sheet1!$HK$554:$ID$554</c:f>
              <c:numCache>
                <c:formatCode>General</c:formatCode>
                <c:ptCount val="20"/>
                <c:pt idx="0">
                  <c:v>-42</c:v>
                </c:pt>
                <c:pt idx="1">
                  <c:v>-42.333333333333343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B1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Sheet1!$HJ$554</c15:sqref>
                        </c15:formulaRef>
                      </c:ext>
                    </c:extLst>
                    <c:strCache>
                      <c:ptCount val="1"/>
                      <c:pt idx="0">
                        <c:v>a178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78"/>
          <c:order val="178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Sheet1!$HK$555:$ID$555</c:f>
              <c:numCache>
                <c:formatCode>General</c:formatCode>
                <c:ptCount val="20"/>
                <c:pt idx="0">
                  <c:v>16.5</c:v>
                </c:pt>
                <c:pt idx="1">
                  <c:v>-5.5</c:v>
                </c:pt>
                <c:pt idx="2">
                  <c:v>-1.25</c:v>
                </c:pt>
                <c:pt idx="3">
                  <c:v>2.25</c:v>
                </c:pt>
                <c:pt idx="4">
                  <c:v>5.8333333333333357</c:v>
                </c:pt>
                <c:pt idx="5">
                  <c:v>2.8809523809523796</c:v>
                </c:pt>
                <c:pt idx="6">
                  <c:v>6.7857142857142847</c:v>
                </c:pt>
                <c:pt idx="7">
                  <c:v>3.6111111111111143</c:v>
                </c:pt>
                <c:pt idx="8">
                  <c:v>5.5888888888888886</c:v>
                </c:pt>
                <c:pt idx="9">
                  <c:v>-1.8818181818181827</c:v>
                </c:pt>
                <c:pt idx="10">
                  <c:v>1.5984848484848442</c:v>
                </c:pt>
                <c:pt idx="11">
                  <c:v>1.2756410256410291</c:v>
                </c:pt>
                <c:pt idx="12">
                  <c:v>-1.2637362637362628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B2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Sheet1!$HJ$555</c15:sqref>
                        </c15:formulaRef>
                      </c:ext>
                    </c:extLst>
                    <c:strCache>
                      <c:ptCount val="1"/>
                      <c:pt idx="0">
                        <c:v>a179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ser>
          <c:idx val="179"/>
          <c:order val="179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Sheet1!$HK$556:$ID$556</c:f>
              <c:numCache>
                <c:formatCode>General</c:formatCode>
                <c:ptCount val="20"/>
                <c:pt idx="0">
                  <c:v>-13.5</c:v>
                </c:pt>
                <c:pt idx="1">
                  <c:v>-16.833333333333329</c:v>
                </c:pt>
                <c:pt idx="2">
                  <c:v>9.8333333333333286</c:v>
                </c:pt>
                <c:pt idx="3">
                  <c:v>-1.5</c:v>
                </c:pt>
                <c:pt idx="4">
                  <c:v>-1.1666666666666572</c:v>
                </c:pt>
                <c:pt idx="5">
                  <c:v>5.0238095238095184</c:v>
                </c:pt>
                <c:pt idx="6">
                  <c:v>3.7678571428571388</c:v>
                </c:pt>
                <c:pt idx="7">
                  <c:v>6.4861111111111143</c:v>
                </c:pt>
                <c:pt idx="8">
                  <c:v>-9.3111111111111029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B3-A99E-4CB4-8E31-E924BE643A13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Sheet1!$HJ$556</c15:sqref>
                        </c15:formulaRef>
                      </c:ext>
                    </c:extLst>
                    <c:strCache>
                      <c:ptCount val="1"/>
                      <c:pt idx="0">
                        <c:v>a180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Sheet1!$HK$376:$ID$376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2</c:v>
                      </c:pt>
                      <c:pt idx="1">
                        <c:v>3</c:v>
                      </c:pt>
                      <c:pt idx="2">
                        <c:v>4</c:v>
                      </c:pt>
                      <c:pt idx="3">
                        <c:v>5</c:v>
                      </c:pt>
                      <c:pt idx="4">
                        <c:v>6</c:v>
                      </c:pt>
                      <c:pt idx="5">
                        <c:v>7</c:v>
                      </c:pt>
                      <c:pt idx="6">
                        <c:v>8</c:v>
                      </c:pt>
                      <c:pt idx="7">
                        <c:v>9</c:v>
                      </c:pt>
                      <c:pt idx="8">
                        <c:v>10</c:v>
                      </c:pt>
                      <c:pt idx="9">
                        <c:v>11</c:v>
                      </c:pt>
                      <c:pt idx="10">
                        <c:v>12</c:v>
                      </c:pt>
                      <c:pt idx="11">
                        <c:v>13</c:v>
                      </c:pt>
                      <c:pt idx="12">
                        <c:v>14</c:v>
                      </c:pt>
                      <c:pt idx="13">
                        <c:v>15</c:v>
                      </c:pt>
                      <c:pt idx="14">
                        <c:v>16</c:v>
                      </c:pt>
                      <c:pt idx="15">
                        <c:v>17</c:v>
                      </c:pt>
                      <c:pt idx="16">
                        <c:v>18</c:v>
                      </c:pt>
                      <c:pt idx="17">
                        <c:v>19</c:v>
                      </c:pt>
                      <c:pt idx="18">
                        <c:v>20</c:v>
                      </c:pt>
                      <c:pt idx="19">
                        <c:v>21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3661704"/>
        <c:axId val="253662488"/>
      </c:lineChart>
      <c:catAx>
        <c:axId val="253661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A" noProof="0" dirty="0"/>
                  <a:t>Taille de l’échantillon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53662488"/>
        <c:crossesAt val="-150"/>
        <c:auto val="1"/>
        <c:lblAlgn val="ctr"/>
        <c:lblOffset val="100"/>
        <c:noMultiLvlLbl val="0"/>
      </c:catAx>
      <c:valAx>
        <c:axId val="253662488"/>
        <c:scaling>
          <c:orientation val="minMax"/>
          <c:max val="150"/>
          <c:min val="-1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A" noProof="0" dirty="0"/>
                  <a:t>Déviation </a:t>
                </a:r>
                <a:r>
                  <a:rPr lang="fr-CA" baseline="0" noProof="0" dirty="0"/>
                  <a:t> des s</a:t>
                </a:r>
                <a:r>
                  <a:rPr lang="fr-CA" noProof="0" dirty="0"/>
                  <a:t>econdes de la moyenne finale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53661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688B1-8DB1-45C3-BAEC-FEC085A2678A}" type="datetimeFigureOut">
              <a:rPr lang="en-IE" smtClean="0"/>
              <a:t>20/02/2018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C5937-E943-49D0-9675-6A0FC48079C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01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>
                <a:solidFill>
                  <a:prstClr val="black"/>
                </a:solidFill>
              </a:rPr>
              <a:pPr/>
              <a:t>1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29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C5937-E943-49D0-9675-6A0FC48079C4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429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C5937-E943-49D0-9675-6A0FC48079C4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436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310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C5937-E943-49D0-9675-6A0FC48079C4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534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502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510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532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37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17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71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8D477E-B5BD-4861-AE21-2B3CD3A3A07D}" type="slidenum">
              <a:rPr lang="en-US">
                <a:solidFill>
                  <a:srgbClr val="000000"/>
                </a:solidFill>
              </a:rPr>
              <a:pPr/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825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2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2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7C9B66-8869-4DC8-96AE-79C57F3B0088}" type="slidenum">
              <a:rPr lang="en-US">
                <a:solidFill>
                  <a:srgbClr val="000000"/>
                </a:solidFill>
              </a:rPr>
              <a:pPr/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6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62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3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316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86291C-A2C1-4560-93A2-AA16843F55B0}" type="slidenum"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850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86291C-A2C1-4560-93A2-AA16843F55B0}" type="slidenum"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36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800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124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800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/>
              <a:t>64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6245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3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63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EA667F-9AFE-48C4-BCFA-646E0FB8417B}" type="slidenum">
              <a:rPr lang="en-US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2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9147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6862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41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30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561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6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3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4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4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08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0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97136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45944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00467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370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+mj-lt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+mj-lt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1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+mj-lt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+mj-lt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8780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4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4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9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4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078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87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04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27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31432" y="1543051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799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1252457"/>
          </a:xfrm>
        </p:spPr>
        <p:txBody>
          <a:bodyPr anchor="t" anchorCtr="0">
            <a:normAutofit/>
          </a:bodyPr>
          <a:lstStyle>
            <a:lvl1pPr algn="l">
              <a:defRPr sz="3224"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231432" y="1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799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1" y="4117971"/>
            <a:ext cx="5481638" cy="736601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sz="1424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7" y="4117971"/>
            <a:ext cx="2209800" cy="736601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600"/>
              </a:spcBef>
              <a:buNone/>
              <a:defRPr sz="142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6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3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7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7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" y="165306"/>
            <a:ext cx="609600" cy="4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58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17399" y="1002030"/>
            <a:ext cx="6400800" cy="1314450"/>
          </a:xfrm>
        </p:spPr>
        <p:txBody>
          <a:bodyPr anchor="b">
            <a:normAutofit/>
          </a:bodyPr>
          <a:lstStyle>
            <a:lvl1pPr marL="0" indent="0" algn="l">
              <a:buNone/>
              <a:defRPr sz="3974" baseline="0">
                <a:solidFill>
                  <a:schemeClr val="tx1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Arial 40 </a:t>
            </a:r>
            <a:r>
              <a:rPr lang="en-US" dirty="0" err="1"/>
              <a:t>pt</a:t>
            </a:r>
            <a:r>
              <a:rPr lang="en-US" dirty="0"/>
              <a:t> Bottom aligned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799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699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699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73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789" y="190501"/>
            <a:ext cx="7428153" cy="592119"/>
          </a:xfrm>
        </p:spPr>
        <p:txBody>
          <a:bodyPr>
            <a:normAutofit/>
          </a:bodyPr>
          <a:lstStyle>
            <a:lvl1pPr>
              <a:defRPr sz="26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86" y="1012552"/>
            <a:ext cx="8600502" cy="35191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511124" indent="-282547">
              <a:lnSpc>
                <a:spcPct val="150000"/>
              </a:lnSpc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005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789" y="190501"/>
            <a:ext cx="7428153" cy="600188"/>
          </a:xfrm>
        </p:spPr>
        <p:txBody>
          <a:bodyPr>
            <a:normAutofit/>
          </a:bodyPr>
          <a:lstStyle>
            <a:lvl1pPr>
              <a:defRPr sz="26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86" y="1012552"/>
            <a:ext cx="8600502" cy="3519194"/>
          </a:xfrm>
        </p:spPr>
        <p:txBody>
          <a:bodyPr>
            <a:normAutofit/>
          </a:bodyPr>
          <a:lstStyle>
            <a:lvl1pPr marL="0" indent="0">
              <a:buNone/>
              <a:defRPr sz="1424">
                <a:solidFill>
                  <a:schemeClr val="tx1"/>
                </a:solidFill>
              </a:defRPr>
            </a:lvl1pPr>
            <a:lvl2pPr marL="228578" indent="0">
              <a:lnSpc>
                <a:spcPct val="150000"/>
              </a:lnSpc>
              <a:buFont typeface="Arial" panose="020B0604020202020204" pitchFamily="34" charset="0"/>
              <a:buNone/>
              <a:defRPr sz="1424">
                <a:solidFill>
                  <a:schemeClr val="tx1"/>
                </a:solidFill>
              </a:defRPr>
            </a:lvl2pPr>
            <a:lvl3pPr marL="511124" indent="0">
              <a:buNone/>
              <a:defRPr sz="1424">
                <a:solidFill>
                  <a:schemeClr val="tx1"/>
                </a:solidFill>
              </a:defRPr>
            </a:lvl3pPr>
            <a:lvl4pPr marL="741287" indent="0">
              <a:buNone/>
              <a:defRPr sz="1424">
                <a:solidFill>
                  <a:schemeClr val="tx1"/>
                </a:solidFill>
              </a:defRPr>
            </a:lvl4pPr>
            <a:lvl5pPr marL="1031772" indent="0">
              <a:buNone/>
              <a:defRPr sz="1424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2808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215" y="187362"/>
            <a:ext cx="7428155" cy="600188"/>
          </a:xfrm>
        </p:spPr>
        <p:txBody>
          <a:bodyPr>
            <a:normAutofit/>
          </a:bodyPr>
          <a:lstStyle>
            <a:lvl1pPr>
              <a:defRPr sz="2699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1" y="1001715"/>
            <a:ext cx="3582361" cy="3544887"/>
          </a:xfrm>
        </p:spPr>
        <p:txBody>
          <a:bodyPr>
            <a:normAutofit/>
          </a:bodyPr>
          <a:lstStyle>
            <a:lvl1pPr>
              <a:defRPr sz="2024"/>
            </a:lvl1pPr>
            <a:lvl2pPr>
              <a:defRPr sz="1799"/>
            </a:lvl2pPr>
            <a:lvl3pPr>
              <a:defRPr sz="1574"/>
            </a:lvl3pPr>
            <a:lvl4pPr>
              <a:defRPr sz="1424"/>
            </a:lvl4pPr>
            <a:lvl5pPr>
              <a:defRPr sz="1424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4" y="1001715"/>
            <a:ext cx="3582361" cy="3544887"/>
          </a:xfrm>
        </p:spPr>
        <p:txBody>
          <a:bodyPr>
            <a:normAutofit/>
          </a:bodyPr>
          <a:lstStyle>
            <a:lvl1pPr>
              <a:defRPr sz="2024"/>
            </a:lvl1pPr>
            <a:lvl2pPr>
              <a:defRPr sz="1799"/>
            </a:lvl2pPr>
            <a:lvl3pPr>
              <a:defRPr sz="1574"/>
            </a:lvl3pPr>
            <a:lvl4pPr>
              <a:defRPr sz="1424"/>
            </a:lvl4pPr>
            <a:lvl5pPr>
              <a:defRPr sz="1424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8428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81" y="190500"/>
            <a:ext cx="7428153" cy="575982"/>
          </a:xfrm>
        </p:spPr>
        <p:txBody>
          <a:bodyPr>
            <a:normAutofit/>
          </a:bodyPr>
          <a:lstStyle>
            <a:lvl1pPr>
              <a:defRPr sz="26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1816654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7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788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799"/>
          </a:p>
        </p:txBody>
      </p:sp>
      <p:sp>
        <p:nvSpPr>
          <p:cNvPr id="3" name="Rectangle 2"/>
          <p:cNvSpPr/>
          <p:nvPr userDrawn="1"/>
        </p:nvSpPr>
        <p:spPr>
          <a:xfrm>
            <a:off x="-5538" y="-1001"/>
            <a:ext cx="9149539" cy="24441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4" name="Rectangle 3"/>
          <p:cNvSpPr/>
          <p:nvPr userDrawn="1"/>
        </p:nvSpPr>
        <p:spPr>
          <a:xfrm>
            <a:off x="5614431" y="3426240"/>
            <a:ext cx="1914837" cy="276993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r>
              <a:rPr lang="en-IE" sz="1200" dirty="0">
                <a:latin typeface="Calibri Light" panose="020F0302020204030204" pitchFamily="34" charset="0"/>
                <a:cs typeface="Helvetica" panose="020B0604020202020204" pitchFamily="34" charset="0"/>
              </a:rPr>
              <a:t>+353 87 238 6136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947400" y="3334630"/>
            <a:ext cx="574757" cy="433655"/>
            <a:chOff x="5958418" y="3997855"/>
            <a:chExt cx="741890" cy="741890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5958418" y="3997855"/>
              <a:ext cx="741890" cy="74189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 dirty="0"/>
            </a:p>
          </p:txBody>
        </p:sp>
        <p:sp>
          <p:nvSpPr>
            <p:cNvPr id="7" name="Freeform 93"/>
            <p:cNvSpPr>
              <a:spLocks/>
            </p:cNvSpPr>
            <p:nvPr/>
          </p:nvSpPr>
          <p:spPr bwMode="auto">
            <a:xfrm>
              <a:off x="6130926" y="4160838"/>
              <a:ext cx="319088" cy="477838"/>
            </a:xfrm>
            <a:custGeom>
              <a:avLst/>
              <a:gdLst>
                <a:gd name="T0" fmla="*/ 66 w 160"/>
                <a:gd name="T1" fmla="*/ 62 h 239"/>
                <a:gd name="T2" fmla="*/ 124 w 160"/>
                <a:gd name="T3" fmla="*/ 162 h 239"/>
                <a:gd name="T4" fmla="*/ 160 w 160"/>
                <a:gd name="T5" fmla="*/ 224 h 239"/>
                <a:gd name="T6" fmla="*/ 111 w 160"/>
                <a:gd name="T7" fmla="*/ 228 h 239"/>
                <a:gd name="T8" fmla="*/ 2 w 160"/>
                <a:gd name="T9" fmla="*/ 38 h 239"/>
                <a:gd name="T10" fmla="*/ 31 w 160"/>
                <a:gd name="T11" fmla="*/ 0 h 239"/>
                <a:gd name="T12" fmla="*/ 66 w 160"/>
                <a:gd name="T13" fmla="*/ 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9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/>
            </a:p>
          </p:txBody>
        </p:sp>
        <p:sp>
          <p:nvSpPr>
            <p:cNvPr id="8" name="Freeform 94"/>
            <p:cNvSpPr>
              <a:spLocks/>
            </p:cNvSpPr>
            <p:nvPr/>
          </p:nvSpPr>
          <p:spPr bwMode="auto">
            <a:xfrm>
              <a:off x="6199188" y="4111625"/>
              <a:ext cx="139700" cy="176213"/>
            </a:xfrm>
            <a:custGeom>
              <a:avLst/>
              <a:gdLst>
                <a:gd name="T0" fmla="*/ 47 w 70"/>
                <a:gd name="T1" fmla="*/ 85 h 88"/>
                <a:gd name="T2" fmla="*/ 36 w 70"/>
                <a:gd name="T3" fmla="*/ 83 h 88"/>
                <a:gd name="T4" fmla="*/ 3 w 70"/>
                <a:gd name="T5" fmla="*/ 24 h 88"/>
                <a:gd name="T6" fmla="*/ 5 w 70"/>
                <a:gd name="T7" fmla="*/ 13 h 88"/>
                <a:gd name="T8" fmla="*/ 23 w 70"/>
                <a:gd name="T9" fmla="*/ 3 h 88"/>
                <a:gd name="T10" fmla="*/ 34 w 70"/>
                <a:gd name="T11" fmla="*/ 6 h 88"/>
                <a:gd name="T12" fmla="*/ 68 w 70"/>
                <a:gd name="T13" fmla="*/ 64 h 88"/>
                <a:gd name="T14" fmla="*/ 65 w 70"/>
                <a:gd name="T15" fmla="*/ 75 h 88"/>
                <a:gd name="T16" fmla="*/ 47 w 70"/>
                <a:gd name="T17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8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/>
            </a:p>
          </p:txBody>
        </p:sp>
        <p:sp>
          <p:nvSpPr>
            <p:cNvPr id="9" name="Freeform 95"/>
            <p:cNvSpPr>
              <a:spLocks/>
            </p:cNvSpPr>
            <p:nvPr/>
          </p:nvSpPr>
          <p:spPr bwMode="auto">
            <a:xfrm>
              <a:off x="6384926" y="4432300"/>
              <a:ext cx="139700" cy="174625"/>
            </a:xfrm>
            <a:custGeom>
              <a:avLst/>
              <a:gdLst>
                <a:gd name="T0" fmla="*/ 47 w 70"/>
                <a:gd name="T1" fmla="*/ 85 h 87"/>
                <a:gd name="T2" fmla="*/ 36 w 70"/>
                <a:gd name="T3" fmla="*/ 82 h 87"/>
                <a:gd name="T4" fmla="*/ 2 w 70"/>
                <a:gd name="T5" fmla="*/ 23 h 87"/>
                <a:gd name="T6" fmla="*/ 5 w 70"/>
                <a:gd name="T7" fmla="*/ 12 h 87"/>
                <a:gd name="T8" fmla="*/ 23 w 70"/>
                <a:gd name="T9" fmla="*/ 2 h 87"/>
                <a:gd name="T10" fmla="*/ 34 w 70"/>
                <a:gd name="T11" fmla="*/ 5 h 87"/>
                <a:gd name="T12" fmla="*/ 68 w 70"/>
                <a:gd name="T13" fmla="*/ 63 h 87"/>
                <a:gd name="T14" fmla="*/ 65 w 70"/>
                <a:gd name="T15" fmla="*/ 74 h 87"/>
                <a:gd name="T16" fmla="*/ 47 w 70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7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5611630" y="3984812"/>
            <a:ext cx="1657628" cy="276993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@</a:t>
            </a:r>
            <a:r>
              <a:rPr lang="en-US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gerrymcgovern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947400" y="3880342"/>
            <a:ext cx="574757" cy="433655"/>
            <a:chOff x="6665976" y="2876550"/>
            <a:chExt cx="464756" cy="465910"/>
          </a:xfrm>
        </p:grpSpPr>
        <p:sp>
          <p:nvSpPr>
            <p:cNvPr id="12" name="Freeform 104"/>
            <p:cNvSpPr>
              <a:spLocks/>
            </p:cNvSpPr>
            <p:nvPr/>
          </p:nvSpPr>
          <p:spPr bwMode="auto">
            <a:xfrm>
              <a:off x="6665976" y="2876550"/>
              <a:ext cx="464756" cy="46591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 dirty="0"/>
            </a:p>
          </p:txBody>
        </p:sp>
        <p:sp>
          <p:nvSpPr>
            <p:cNvPr id="13" name="Freeform 103"/>
            <p:cNvSpPr>
              <a:spLocks/>
            </p:cNvSpPr>
            <p:nvPr/>
          </p:nvSpPr>
          <p:spPr bwMode="auto">
            <a:xfrm>
              <a:off x="6762670" y="2999174"/>
              <a:ext cx="271368" cy="220662"/>
            </a:xfrm>
            <a:custGeom>
              <a:avLst/>
              <a:gdLst>
                <a:gd name="T0" fmla="*/ 230 w 230"/>
                <a:gd name="T1" fmla="*/ 22 h 187"/>
                <a:gd name="T2" fmla="*/ 203 w 230"/>
                <a:gd name="T3" fmla="*/ 30 h 187"/>
                <a:gd name="T4" fmla="*/ 224 w 230"/>
                <a:gd name="T5" fmla="*/ 4 h 187"/>
                <a:gd name="T6" fmla="*/ 194 w 230"/>
                <a:gd name="T7" fmla="*/ 15 h 187"/>
                <a:gd name="T8" fmla="*/ 159 w 230"/>
                <a:gd name="T9" fmla="*/ 0 h 187"/>
                <a:gd name="T10" fmla="*/ 112 w 230"/>
                <a:gd name="T11" fmla="*/ 48 h 187"/>
                <a:gd name="T12" fmla="*/ 113 w 230"/>
                <a:gd name="T13" fmla="*/ 58 h 187"/>
                <a:gd name="T14" fmla="*/ 16 w 230"/>
                <a:gd name="T15" fmla="*/ 9 h 187"/>
                <a:gd name="T16" fmla="*/ 10 w 230"/>
                <a:gd name="T17" fmla="*/ 33 h 187"/>
                <a:gd name="T18" fmla="*/ 31 w 230"/>
                <a:gd name="T19" fmla="*/ 72 h 187"/>
                <a:gd name="T20" fmla="*/ 9 w 230"/>
                <a:gd name="T21" fmla="*/ 66 h 187"/>
                <a:gd name="T22" fmla="*/ 9 w 230"/>
                <a:gd name="T23" fmla="*/ 67 h 187"/>
                <a:gd name="T24" fmla="*/ 47 w 230"/>
                <a:gd name="T25" fmla="*/ 113 h 187"/>
                <a:gd name="T26" fmla="*/ 35 w 230"/>
                <a:gd name="T27" fmla="*/ 115 h 187"/>
                <a:gd name="T28" fmla="*/ 26 w 230"/>
                <a:gd name="T29" fmla="*/ 114 h 187"/>
                <a:gd name="T30" fmla="*/ 70 w 230"/>
                <a:gd name="T31" fmla="*/ 147 h 187"/>
                <a:gd name="T32" fmla="*/ 11 w 230"/>
                <a:gd name="T33" fmla="*/ 167 h 187"/>
                <a:gd name="T34" fmla="*/ 0 w 230"/>
                <a:gd name="T35" fmla="*/ 166 h 187"/>
                <a:gd name="T36" fmla="*/ 72 w 230"/>
                <a:gd name="T37" fmla="*/ 187 h 187"/>
                <a:gd name="T38" fmla="*/ 207 w 230"/>
                <a:gd name="T39" fmla="*/ 53 h 187"/>
                <a:gd name="T40" fmla="*/ 207 w 230"/>
                <a:gd name="T41" fmla="*/ 47 h 187"/>
                <a:gd name="T42" fmla="*/ 230 w 230"/>
                <a:gd name="T43" fmla="*/ 2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187">
                  <a:moveTo>
                    <a:pt x="230" y="22"/>
                  </a:moveTo>
                  <a:cubicBezTo>
                    <a:pt x="222" y="26"/>
                    <a:pt x="213" y="29"/>
                    <a:pt x="203" y="30"/>
                  </a:cubicBezTo>
                  <a:cubicBezTo>
                    <a:pt x="213" y="24"/>
                    <a:pt x="220" y="15"/>
                    <a:pt x="224" y="4"/>
                  </a:cubicBezTo>
                  <a:cubicBezTo>
                    <a:pt x="215" y="9"/>
                    <a:pt x="205" y="13"/>
                    <a:pt x="194" y="15"/>
                  </a:cubicBezTo>
                  <a:cubicBezTo>
                    <a:pt x="185" y="6"/>
                    <a:pt x="173" y="0"/>
                    <a:pt x="159" y="0"/>
                  </a:cubicBezTo>
                  <a:cubicBezTo>
                    <a:pt x="133" y="0"/>
                    <a:pt x="112" y="21"/>
                    <a:pt x="112" y="48"/>
                  </a:cubicBezTo>
                  <a:cubicBezTo>
                    <a:pt x="112" y="51"/>
                    <a:pt x="113" y="55"/>
                    <a:pt x="113" y="58"/>
                  </a:cubicBezTo>
                  <a:cubicBezTo>
                    <a:pt x="74" y="56"/>
                    <a:pt x="39" y="38"/>
                    <a:pt x="16" y="9"/>
                  </a:cubicBezTo>
                  <a:cubicBezTo>
                    <a:pt x="12" y="16"/>
                    <a:pt x="10" y="24"/>
                    <a:pt x="10" y="33"/>
                  </a:cubicBezTo>
                  <a:cubicBezTo>
                    <a:pt x="10" y="49"/>
                    <a:pt x="18" y="64"/>
                    <a:pt x="31" y="72"/>
                  </a:cubicBezTo>
                  <a:cubicBezTo>
                    <a:pt x="23" y="72"/>
                    <a:pt x="16" y="70"/>
                    <a:pt x="9" y="66"/>
                  </a:cubicBezTo>
                  <a:cubicBezTo>
                    <a:pt x="9" y="66"/>
                    <a:pt x="9" y="66"/>
                    <a:pt x="9" y="67"/>
                  </a:cubicBezTo>
                  <a:cubicBezTo>
                    <a:pt x="9" y="90"/>
                    <a:pt x="26" y="109"/>
                    <a:pt x="47" y="113"/>
                  </a:cubicBezTo>
                  <a:cubicBezTo>
                    <a:pt x="43" y="114"/>
                    <a:pt x="39" y="115"/>
                    <a:pt x="35" y="115"/>
                  </a:cubicBezTo>
                  <a:cubicBezTo>
                    <a:pt x="32" y="115"/>
                    <a:pt x="29" y="114"/>
                    <a:pt x="26" y="114"/>
                  </a:cubicBezTo>
                  <a:cubicBezTo>
                    <a:pt x="32" y="133"/>
                    <a:pt x="49" y="146"/>
                    <a:pt x="70" y="147"/>
                  </a:cubicBezTo>
                  <a:cubicBezTo>
                    <a:pt x="54" y="159"/>
                    <a:pt x="33" y="167"/>
                    <a:pt x="11" y="167"/>
                  </a:cubicBezTo>
                  <a:cubicBezTo>
                    <a:pt x="8" y="167"/>
                    <a:pt x="4" y="167"/>
                    <a:pt x="0" y="166"/>
                  </a:cubicBezTo>
                  <a:cubicBezTo>
                    <a:pt x="21" y="180"/>
                    <a:pt x="46" y="187"/>
                    <a:pt x="72" y="187"/>
                  </a:cubicBezTo>
                  <a:cubicBezTo>
                    <a:pt x="159" y="187"/>
                    <a:pt x="207" y="115"/>
                    <a:pt x="207" y="53"/>
                  </a:cubicBezTo>
                  <a:cubicBezTo>
                    <a:pt x="207" y="51"/>
                    <a:pt x="207" y="49"/>
                    <a:pt x="207" y="47"/>
                  </a:cubicBezTo>
                  <a:cubicBezTo>
                    <a:pt x="216" y="40"/>
                    <a:pt x="224" y="32"/>
                    <a:pt x="230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5611631" y="2907052"/>
            <a:ext cx="2922220" cy="276993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gerry@customercarewords.com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957441" y="2802580"/>
            <a:ext cx="574757" cy="433655"/>
            <a:chOff x="3465149" y="1128560"/>
            <a:chExt cx="527482" cy="528790"/>
          </a:xfrm>
        </p:grpSpPr>
        <p:sp>
          <p:nvSpPr>
            <p:cNvPr id="16" name="Freeform 104"/>
            <p:cNvSpPr>
              <a:spLocks/>
            </p:cNvSpPr>
            <p:nvPr/>
          </p:nvSpPr>
          <p:spPr bwMode="auto">
            <a:xfrm>
              <a:off x="3465149" y="1128560"/>
              <a:ext cx="527482" cy="52879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 dirty="0"/>
            </a:p>
          </p:txBody>
        </p:sp>
        <p:grpSp>
          <p:nvGrpSpPr>
            <p:cNvPr id="17" name="Group 11"/>
            <p:cNvGrpSpPr>
              <a:grpSpLocks noChangeAspect="1"/>
            </p:cNvGrpSpPr>
            <p:nvPr/>
          </p:nvGrpSpPr>
          <p:grpSpPr bwMode="auto">
            <a:xfrm>
              <a:off x="3571581" y="1246159"/>
              <a:ext cx="314620" cy="293592"/>
              <a:chOff x="2678" y="1431"/>
              <a:chExt cx="404" cy="377"/>
            </a:xfrm>
            <a:solidFill>
              <a:schemeClr val="tx1"/>
            </a:solidFill>
          </p:grpSpPr>
          <p:sp>
            <p:nvSpPr>
              <p:cNvPr id="18" name="Freeform 12"/>
              <p:cNvSpPr>
                <a:spLocks noEditPoints="1"/>
              </p:cNvSpPr>
              <p:nvPr/>
            </p:nvSpPr>
            <p:spPr bwMode="auto">
              <a:xfrm>
                <a:off x="2796" y="1482"/>
                <a:ext cx="168" cy="173"/>
              </a:xfrm>
              <a:custGeom>
                <a:avLst/>
                <a:gdLst>
                  <a:gd name="T0" fmla="*/ 32 w 70"/>
                  <a:gd name="T1" fmla="*/ 72 h 72"/>
                  <a:gd name="T2" fmla="*/ 0 w 70"/>
                  <a:gd name="T3" fmla="*/ 40 h 72"/>
                  <a:gd name="T4" fmla="*/ 39 w 70"/>
                  <a:gd name="T5" fmla="*/ 0 h 72"/>
                  <a:gd name="T6" fmla="*/ 70 w 70"/>
                  <a:gd name="T7" fmla="*/ 30 h 72"/>
                  <a:gd name="T8" fmla="*/ 50 w 70"/>
                  <a:gd name="T9" fmla="*/ 55 h 72"/>
                  <a:gd name="T10" fmla="*/ 41 w 70"/>
                  <a:gd name="T11" fmla="*/ 49 h 72"/>
                  <a:gd name="T12" fmla="*/ 28 w 70"/>
                  <a:gd name="T13" fmla="*/ 55 h 72"/>
                  <a:gd name="T14" fmla="*/ 16 w 70"/>
                  <a:gd name="T15" fmla="*/ 41 h 72"/>
                  <a:gd name="T16" fmla="*/ 40 w 70"/>
                  <a:gd name="T17" fmla="*/ 16 h 72"/>
                  <a:gd name="T18" fmla="*/ 53 w 70"/>
                  <a:gd name="T19" fmla="*/ 19 h 72"/>
                  <a:gd name="T20" fmla="*/ 54 w 70"/>
                  <a:gd name="T21" fmla="*/ 19 h 72"/>
                  <a:gd name="T22" fmla="*/ 50 w 70"/>
                  <a:gd name="T23" fmla="*/ 39 h 72"/>
                  <a:gd name="T24" fmla="*/ 51 w 70"/>
                  <a:gd name="T25" fmla="*/ 46 h 72"/>
                  <a:gd name="T26" fmla="*/ 52 w 70"/>
                  <a:gd name="T27" fmla="*/ 46 h 72"/>
                  <a:gd name="T28" fmla="*/ 52 w 70"/>
                  <a:gd name="T29" fmla="*/ 46 h 72"/>
                  <a:gd name="T30" fmla="*/ 60 w 70"/>
                  <a:gd name="T31" fmla="*/ 31 h 72"/>
                  <a:gd name="T32" fmla="*/ 38 w 70"/>
                  <a:gd name="T33" fmla="*/ 8 h 72"/>
                  <a:gd name="T34" fmla="*/ 10 w 70"/>
                  <a:gd name="T35" fmla="*/ 39 h 72"/>
                  <a:gd name="T36" fmla="*/ 34 w 70"/>
                  <a:gd name="T37" fmla="*/ 64 h 72"/>
                  <a:gd name="T38" fmla="*/ 49 w 70"/>
                  <a:gd name="T39" fmla="*/ 61 h 72"/>
                  <a:gd name="T40" fmla="*/ 50 w 70"/>
                  <a:gd name="T41" fmla="*/ 60 h 72"/>
                  <a:gd name="T42" fmla="*/ 52 w 70"/>
                  <a:gd name="T43" fmla="*/ 68 h 72"/>
                  <a:gd name="T44" fmla="*/ 51 w 70"/>
                  <a:gd name="T45" fmla="*/ 69 h 72"/>
                  <a:gd name="T46" fmla="*/ 32 w 70"/>
                  <a:gd name="T47" fmla="*/ 72 h 72"/>
                  <a:gd name="T48" fmla="*/ 39 w 70"/>
                  <a:gd name="T49" fmla="*/ 27 h 72"/>
                  <a:gd name="T50" fmla="*/ 28 w 70"/>
                  <a:gd name="T51" fmla="*/ 40 h 72"/>
                  <a:gd name="T52" fmla="*/ 32 w 70"/>
                  <a:gd name="T53" fmla="*/ 45 h 72"/>
                  <a:gd name="T54" fmla="*/ 39 w 70"/>
                  <a:gd name="T55" fmla="*/ 35 h 72"/>
                  <a:gd name="T56" fmla="*/ 41 w 70"/>
                  <a:gd name="T57" fmla="*/ 27 h 72"/>
                  <a:gd name="T58" fmla="*/ 39 w 70"/>
                  <a:gd name="T5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" h="72">
                    <a:moveTo>
                      <a:pt x="32" y="72"/>
                    </a:moveTo>
                    <a:cubicBezTo>
                      <a:pt x="16" y="72"/>
                      <a:pt x="0" y="61"/>
                      <a:pt x="0" y="40"/>
                    </a:cubicBezTo>
                    <a:cubicBezTo>
                      <a:pt x="0" y="17"/>
                      <a:pt x="16" y="0"/>
                      <a:pt x="39" y="0"/>
                    </a:cubicBezTo>
                    <a:cubicBezTo>
                      <a:pt x="57" y="0"/>
                      <a:pt x="70" y="13"/>
                      <a:pt x="70" y="30"/>
                    </a:cubicBezTo>
                    <a:cubicBezTo>
                      <a:pt x="70" y="45"/>
                      <a:pt x="62" y="55"/>
                      <a:pt x="50" y="55"/>
                    </a:cubicBezTo>
                    <a:cubicBezTo>
                      <a:pt x="45" y="55"/>
                      <a:pt x="42" y="53"/>
                      <a:pt x="41" y="49"/>
                    </a:cubicBezTo>
                    <a:cubicBezTo>
                      <a:pt x="37" y="53"/>
                      <a:pt x="33" y="55"/>
                      <a:pt x="28" y="55"/>
                    </a:cubicBezTo>
                    <a:cubicBezTo>
                      <a:pt x="21" y="55"/>
                      <a:pt x="16" y="50"/>
                      <a:pt x="16" y="41"/>
                    </a:cubicBezTo>
                    <a:cubicBezTo>
                      <a:pt x="16" y="27"/>
                      <a:pt x="26" y="16"/>
                      <a:pt x="40" y="16"/>
                    </a:cubicBezTo>
                    <a:cubicBezTo>
                      <a:pt x="45" y="16"/>
                      <a:pt x="50" y="18"/>
                      <a:pt x="53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43"/>
                      <a:pt x="50" y="45"/>
                      <a:pt x="51" y="46"/>
                    </a:cubicBezTo>
                    <a:cubicBezTo>
                      <a:pt x="51" y="46"/>
                      <a:pt x="51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6" y="46"/>
                      <a:pt x="60" y="42"/>
                      <a:pt x="60" y="31"/>
                    </a:cubicBezTo>
                    <a:cubicBezTo>
                      <a:pt x="60" y="17"/>
                      <a:pt x="51" y="8"/>
                      <a:pt x="38" y="8"/>
                    </a:cubicBezTo>
                    <a:cubicBezTo>
                      <a:pt x="24" y="8"/>
                      <a:pt x="10" y="19"/>
                      <a:pt x="10" y="39"/>
                    </a:cubicBezTo>
                    <a:cubicBezTo>
                      <a:pt x="10" y="54"/>
                      <a:pt x="19" y="64"/>
                      <a:pt x="34" y="64"/>
                    </a:cubicBezTo>
                    <a:cubicBezTo>
                      <a:pt x="39" y="64"/>
                      <a:pt x="45" y="63"/>
                      <a:pt x="49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45" y="71"/>
                      <a:pt x="40" y="72"/>
                      <a:pt x="32" y="72"/>
                    </a:cubicBezTo>
                    <a:close/>
                    <a:moveTo>
                      <a:pt x="39" y="27"/>
                    </a:moveTo>
                    <a:cubicBezTo>
                      <a:pt x="33" y="27"/>
                      <a:pt x="28" y="33"/>
                      <a:pt x="28" y="40"/>
                    </a:cubicBezTo>
                    <a:cubicBezTo>
                      <a:pt x="28" y="42"/>
                      <a:pt x="29" y="45"/>
                      <a:pt x="32" y="45"/>
                    </a:cubicBezTo>
                    <a:cubicBezTo>
                      <a:pt x="35" y="45"/>
                      <a:pt x="39" y="41"/>
                      <a:pt x="39" y="35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7"/>
                      <a:pt x="3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74"/>
              </a:p>
            </p:txBody>
          </p:sp>
          <p:sp>
            <p:nvSpPr>
              <p:cNvPr id="19" name="Freeform 13"/>
              <p:cNvSpPr>
                <a:spLocks noEditPoints="1"/>
              </p:cNvSpPr>
              <p:nvPr/>
            </p:nvSpPr>
            <p:spPr bwMode="auto">
              <a:xfrm>
                <a:off x="2678" y="1431"/>
                <a:ext cx="404" cy="377"/>
              </a:xfrm>
              <a:custGeom>
                <a:avLst/>
                <a:gdLst>
                  <a:gd name="T0" fmla="*/ 4 w 168"/>
                  <a:gd name="T1" fmla="*/ 157 h 157"/>
                  <a:gd name="T2" fmla="*/ 0 w 168"/>
                  <a:gd name="T3" fmla="*/ 153 h 157"/>
                  <a:gd name="T4" fmla="*/ 0 w 168"/>
                  <a:gd name="T5" fmla="*/ 51 h 157"/>
                  <a:gd name="T6" fmla="*/ 2 w 168"/>
                  <a:gd name="T7" fmla="*/ 47 h 157"/>
                  <a:gd name="T8" fmla="*/ 17 w 168"/>
                  <a:gd name="T9" fmla="*/ 37 h 157"/>
                  <a:gd name="T10" fmla="*/ 17 w 168"/>
                  <a:gd name="T11" fmla="*/ 14 h 157"/>
                  <a:gd name="T12" fmla="*/ 21 w 168"/>
                  <a:gd name="T13" fmla="*/ 10 h 157"/>
                  <a:gd name="T14" fmla="*/ 59 w 168"/>
                  <a:gd name="T15" fmla="*/ 10 h 157"/>
                  <a:gd name="T16" fmla="*/ 73 w 168"/>
                  <a:gd name="T17" fmla="*/ 2 h 157"/>
                  <a:gd name="T18" fmla="*/ 84 w 168"/>
                  <a:gd name="T19" fmla="*/ 0 h 157"/>
                  <a:gd name="T20" fmla="*/ 94 w 168"/>
                  <a:gd name="T21" fmla="*/ 2 h 157"/>
                  <a:gd name="T22" fmla="*/ 109 w 168"/>
                  <a:gd name="T23" fmla="*/ 10 h 157"/>
                  <a:gd name="T24" fmla="*/ 147 w 168"/>
                  <a:gd name="T25" fmla="*/ 10 h 157"/>
                  <a:gd name="T26" fmla="*/ 151 w 168"/>
                  <a:gd name="T27" fmla="*/ 14 h 157"/>
                  <a:gd name="T28" fmla="*/ 151 w 168"/>
                  <a:gd name="T29" fmla="*/ 37 h 157"/>
                  <a:gd name="T30" fmla="*/ 166 w 168"/>
                  <a:gd name="T31" fmla="*/ 47 h 157"/>
                  <a:gd name="T32" fmla="*/ 168 w 168"/>
                  <a:gd name="T33" fmla="*/ 51 h 157"/>
                  <a:gd name="T34" fmla="*/ 168 w 168"/>
                  <a:gd name="T35" fmla="*/ 153 h 157"/>
                  <a:gd name="T36" fmla="*/ 164 w 168"/>
                  <a:gd name="T37" fmla="*/ 157 h 157"/>
                  <a:gd name="T38" fmla="*/ 4 w 168"/>
                  <a:gd name="T39" fmla="*/ 157 h 157"/>
                  <a:gd name="T40" fmla="*/ 154 w 168"/>
                  <a:gd name="T41" fmla="*/ 148 h 157"/>
                  <a:gd name="T42" fmla="*/ 107 w 168"/>
                  <a:gd name="T43" fmla="*/ 106 h 157"/>
                  <a:gd name="T44" fmla="*/ 60 w 168"/>
                  <a:gd name="T45" fmla="*/ 106 h 157"/>
                  <a:gd name="T46" fmla="*/ 13 w 168"/>
                  <a:gd name="T47" fmla="*/ 148 h 157"/>
                  <a:gd name="T48" fmla="*/ 154 w 168"/>
                  <a:gd name="T49" fmla="*/ 148 h 157"/>
                  <a:gd name="T50" fmla="*/ 8 w 168"/>
                  <a:gd name="T51" fmla="*/ 142 h 157"/>
                  <a:gd name="T52" fmla="*/ 45 w 168"/>
                  <a:gd name="T53" fmla="*/ 105 h 157"/>
                  <a:gd name="T54" fmla="*/ 8 w 168"/>
                  <a:gd name="T55" fmla="*/ 62 h 157"/>
                  <a:gd name="T56" fmla="*/ 8 w 168"/>
                  <a:gd name="T57" fmla="*/ 142 h 157"/>
                  <a:gd name="T58" fmla="*/ 122 w 168"/>
                  <a:gd name="T59" fmla="*/ 105 h 157"/>
                  <a:gd name="T60" fmla="*/ 160 w 168"/>
                  <a:gd name="T61" fmla="*/ 142 h 157"/>
                  <a:gd name="T62" fmla="*/ 160 w 168"/>
                  <a:gd name="T63" fmla="*/ 62 h 157"/>
                  <a:gd name="T64" fmla="*/ 122 w 168"/>
                  <a:gd name="T65" fmla="*/ 105 h 157"/>
                  <a:gd name="T66" fmla="*/ 52 w 168"/>
                  <a:gd name="T67" fmla="*/ 100 h 157"/>
                  <a:gd name="T68" fmla="*/ 60 w 168"/>
                  <a:gd name="T69" fmla="*/ 97 h 157"/>
                  <a:gd name="T70" fmla="*/ 107 w 168"/>
                  <a:gd name="T71" fmla="*/ 97 h 157"/>
                  <a:gd name="T72" fmla="*/ 116 w 168"/>
                  <a:gd name="T73" fmla="*/ 100 h 157"/>
                  <a:gd name="T74" fmla="*/ 143 w 168"/>
                  <a:gd name="T75" fmla="*/ 69 h 157"/>
                  <a:gd name="T76" fmla="*/ 143 w 168"/>
                  <a:gd name="T77" fmla="*/ 19 h 157"/>
                  <a:gd name="T78" fmla="*/ 25 w 168"/>
                  <a:gd name="T79" fmla="*/ 19 h 157"/>
                  <a:gd name="T80" fmla="*/ 25 w 168"/>
                  <a:gd name="T81" fmla="*/ 69 h 157"/>
                  <a:gd name="T82" fmla="*/ 52 w 168"/>
                  <a:gd name="T83" fmla="*/ 100 h 157"/>
                  <a:gd name="T84" fmla="*/ 151 w 168"/>
                  <a:gd name="T85" fmla="*/ 59 h 157"/>
                  <a:gd name="T86" fmla="*/ 157 w 168"/>
                  <a:gd name="T87" fmla="*/ 51 h 157"/>
                  <a:gd name="T88" fmla="*/ 151 w 168"/>
                  <a:gd name="T89" fmla="*/ 47 h 157"/>
                  <a:gd name="T90" fmla="*/ 151 w 168"/>
                  <a:gd name="T91" fmla="*/ 59 h 157"/>
                  <a:gd name="T92" fmla="*/ 17 w 168"/>
                  <a:gd name="T93" fmla="*/ 59 h 157"/>
                  <a:gd name="T94" fmla="*/ 17 w 168"/>
                  <a:gd name="T95" fmla="*/ 47 h 157"/>
                  <a:gd name="T96" fmla="*/ 10 w 168"/>
                  <a:gd name="T97" fmla="*/ 51 h 157"/>
                  <a:gd name="T98" fmla="*/ 17 w 168"/>
                  <a:gd name="T99" fmla="*/ 59 h 157"/>
                  <a:gd name="T100" fmla="*/ 93 w 168"/>
                  <a:gd name="T101" fmla="*/ 10 h 157"/>
                  <a:gd name="T102" fmla="*/ 91 w 168"/>
                  <a:gd name="T103" fmla="*/ 10 h 157"/>
                  <a:gd name="T104" fmla="*/ 84 w 168"/>
                  <a:gd name="T105" fmla="*/ 8 h 157"/>
                  <a:gd name="T106" fmla="*/ 76 w 168"/>
                  <a:gd name="T107" fmla="*/ 10 h 157"/>
                  <a:gd name="T108" fmla="*/ 75 w 168"/>
                  <a:gd name="T109" fmla="*/ 10 h 157"/>
                  <a:gd name="T110" fmla="*/ 93 w 168"/>
                  <a:gd name="T111" fmla="*/ 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8" h="157">
                    <a:moveTo>
                      <a:pt x="4" y="157"/>
                    </a:moveTo>
                    <a:cubicBezTo>
                      <a:pt x="1" y="157"/>
                      <a:pt x="0" y="154"/>
                      <a:pt x="0" y="15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48"/>
                      <a:pt x="2" y="47"/>
                      <a:pt x="2" y="47"/>
                    </a:cubicBezTo>
                    <a:cubicBezTo>
                      <a:pt x="4" y="46"/>
                      <a:pt x="9" y="42"/>
                      <a:pt x="17" y="3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2"/>
                      <a:pt x="19" y="10"/>
                      <a:pt x="21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7" y="5"/>
                      <a:pt x="72" y="2"/>
                      <a:pt x="73" y="2"/>
                    </a:cubicBezTo>
                    <a:cubicBezTo>
                      <a:pt x="76" y="1"/>
                      <a:pt x="80" y="0"/>
                      <a:pt x="84" y="0"/>
                    </a:cubicBezTo>
                    <a:cubicBezTo>
                      <a:pt x="88" y="0"/>
                      <a:pt x="92" y="1"/>
                      <a:pt x="94" y="2"/>
                    </a:cubicBezTo>
                    <a:cubicBezTo>
                      <a:pt x="96" y="2"/>
                      <a:pt x="101" y="5"/>
                      <a:pt x="109" y="10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9" y="10"/>
                      <a:pt x="151" y="12"/>
                      <a:pt x="151" y="14"/>
                    </a:cubicBezTo>
                    <a:cubicBezTo>
                      <a:pt x="151" y="37"/>
                      <a:pt x="151" y="37"/>
                      <a:pt x="151" y="37"/>
                    </a:cubicBezTo>
                    <a:cubicBezTo>
                      <a:pt x="158" y="42"/>
                      <a:pt x="164" y="46"/>
                      <a:pt x="166" y="47"/>
                    </a:cubicBezTo>
                    <a:cubicBezTo>
                      <a:pt x="166" y="47"/>
                      <a:pt x="168" y="49"/>
                      <a:pt x="168" y="51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5"/>
                      <a:pt x="166" y="157"/>
                      <a:pt x="164" y="157"/>
                    </a:cubicBezTo>
                    <a:lnTo>
                      <a:pt x="4" y="157"/>
                    </a:lnTo>
                    <a:close/>
                    <a:moveTo>
                      <a:pt x="154" y="148"/>
                    </a:moveTo>
                    <a:cubicBezTo>
                      <a:pt x="132" y="124"/>
                      <a:pt x="112" y="106"/>
                      <a:pt x="107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6" y="106"/>
                      <a:pt x="35" y="124"/>
                      <a:pt x="13" y="148"/>
                    </a:cubicBezTo>
                    <a:lnTo>
                      <a:pt x="154" y="148"/>
                    </a:lnTo>
                    <a:close/>
                    <a:moveTo>
                      <a:pt x="8" y="142"/>
                    </a:moveTo>
                    <a:cubicBezTo>
                      <a:pt x="18" y="131"/>
                      <a:pt x="33" y="115"/>
                      <a:pt x="45" y="105"/>
                    </a:cubicBezTo>
                    <a:cubicBezTo>
                      <a:pt x="8" y="62"/>
                      <a:pt x="8" y="62"/>
                      <a:pt x="8" y="62"/>
                    </a:cubicBezTo>
                    <a:lnTo>
                      <a:pt x="8" y="142"/>
                    </a:lnTo>
                    <a:close/>
                    <a:moveTo>
                      <a:pt x="122" y="105"/>
                    </a:moveTo>
                    <a:cubicBezTo>
                      <a:pt x="135" y="115"/>
                      <a:pt x="150" y="131"/>
                      <a:pt x="160" y="142"/>
                    </a:cubicBezTo>
                    <a:cubicBezTo>
                      <a:pt x="160" y="62"/>
                      <a:pt x="160" y="62"/>
                      <a:pt x="160" y="62"/>
                    </a:cubicBezTo>
                    <a:lnTo>
                      <a:pt x="122" y="105"/>
                    </a:lnTo>
                    <a:close/>
                    <a:moveTo>
                      <a:pt x="52" y="100"/>
                    </a:moveTo>
                    <a:cubicBezTo>
                      <a:pt x="56" y="98"/>
                      <a:pt x="58" y="97"/>
                      <a:pt x="60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9" y="97"/>
                      <a:pt x="112" y="98"/>
                      <a:pt x="116" y="100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3" y="19"/>
                      <a:pt x="143" y="19"/>
                      <a:pt x="1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69"/>
                      <a:pt x="25" y="69"/>
                      <a:pt x="25" y="69"/>
                    </a:cubicBezTo>
                    <a:lnTo>
                      <a:pt x="52" y="100"/>
                    </a:lnTo>
                    <a:close/>
                    <a:moveTo>
                      <a:pt x="151" y="59"/>
                    </a:moveTo>
                    <a:cubicBezTo>
                      <a:pt x="157" y="51"/>
                      <a:pt x="157" y="51"/>
                      <a:pt x="157" y="51"/>
                    </a:cubicBezTo>
                    <a:cubicBezTo>
                      <a:pt x="151" y="47"/>
                      <a:pt x="151" y="47"/>
                      <a:pt x="151" y="47"/>
                    </a:cubicBezTo>
                    <a:lnTo>
                      <a:pt x="151" y="59"/>
                    </a:lnTo>
                    <a:close/>
                    <a:moveTo>
                      <a:pt x="17" y="59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0" y="51"/>
                      <a:pt x="10" y="51"/>
                      <a:pt x="10" y="51"/>
                    </a:cubicBezTo>
                    <a:lnTo>
                      <a:pt x="17" y="59"/>
                    </a:lnTo>
                    <a:close/>
                    <a:moveTo>
                      <a:pt x="93" y="10"/>
                    </a:moveTo>
                    <a:cubicBezTo>
                      <a:pt x="92" y="10"/>
                      <a:pt x="92" y="10"/>
                      <a:pt x="91" y="10"/>
                    </a:cubicBezTo>
                    <a:cubicBezTo>
                      <a:pt x="90" y="9"/>
                      <a:pt x="87" y="8"/>
                      <a:pt x="84" y="8"/>
                    </a:cubicBezTo>
                    <a:cubicBezTo>
                      <a:pt x="81" y="8"/>
                      <a:pt x="78" y="9"/>
                      <a:pt x="76" y="10"/>
                    </a:cubicBezTo>
                    <a:cubicBezTo>
                      <a:pt x="76" y="10"/>
                      <a:pt x="76" y="10"/>
                      <a:pt x="75" y="10"/>
                    </a:cubicBezTo>
                    <a:lnTo>
                      <a:pt x="93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74"/>
              </a:p>
            </p:txBody>
          </p:sp>
        </p:grpSp>
      </p:grpSp>
      <p:sp>
        <p:nvSpPr>
          <p:cNvPr id="20" name="TextBox 19"/>
          <p:cNvSpPr txBox="1"/>
          <p:nvPr userDrawn="1"/>
        </p:nvSpPr>
        <p:spPr>
          <a:xfrm>
            <a:off x="849628" y="1278830"/>
            <a:ext cx="2884172" cy="216027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1"/>
            </a:solidFill>
          </a:ln>
        </p:spPr>
        <p:txBody>
          <a:bodyPr wrap="none" lIns="91434" tIns="0" rIns="91434" bIns="45717" rtlCol="0" anchor="ctr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3599" b="1" kern="0" dirty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1024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7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8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4" grpId="0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4" grpId="0"/>
          <p:bldP spid="20" grpId="0" animBg="1"/>
        </p:bldLst>
      </p:timing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ile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9008" y="121025"/>
            <a:ext cx="7428155" cy="59705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26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19" name="Oval 18"/>
          <p:cNvSpPr/>
          <p:nvPr userDrawn="1"/>
        </p:nvSpPr>
        <p:spPr>
          <a:xfrm>
            <a:off x="1550255" y="1633846"/>
            <a:ext cx="891000" cy="891540"/>
          </a:xfrm>
          <a:prstGeom prst="ellipse">
            <a:avLst/>
          </a:prstGeom>
          <a:solidFill>
            <a:srgbClr val="FFFF99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IE" sz="1799">
              <a:latin typeface="Calibri Light" panose="020F0302020204030204" pitchFamily="34" charset="0"/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4135490" y="1633846"/>
            <a:ext cx="891000" cy="891540"/>
          </a:xfrm>
          <a:prstGeom prst="ellipse">
            <a:avLst/>
          </a:prstGeom>
          <a:solidFill>
            <a:srgbClr val="C4D79B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IE" sz="1799">
              <a:latin typeface="Calibri Light" panose="020F0302020204030204" pitchFamily="34" charset="0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693755" y="1633846"/>
            <a:ext cx="891000" cy="891540"/>
          </a:xfrm>
          <a:prstGeom prst="ellipse">
            <a:avLst/>
          </a:prstGeom>
          <a:solidFill>
            <a:srgbClr val="B8E1FA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IE" sz="1799">
              <a:latin typeface="Calibri Light" panose="020F0302020204030204" pitchFamily="34" charset="0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955497" y="2836092"/>
            <a:ext cx="2080517" cy="361739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2399" cap="none">
                <a:solidFill>
                  <a:schemeClr val="accent5">
                    <a:lumMod val="25000"/>
                  </a:schemeClr>
                </a:solidFill>
              </a:rPr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52290" y="2836092"/>
            <a:ext cx="2057400" cy="361739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2399">
                <a:solidFill>
                  <a:schemeClr val="accent5">
                    <a:lumMod val="25000"/>
                  </a:schemeClr>
                </a:solidFill>
              </a:rPr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125967" y="2836092"/>
            <a:ext cx="2026577" cy="361739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2399">
                <a:solidFill>
                  <a:schemeClr val="bg2">
                    <a:lumMod val="75000"/>
                  </a:schemeClr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3737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838" y="137160"/>
            <a:ext cx="7427670" cy="571500"/>
          </a:xfrm>
        </p:spPr>
        <p:txBody>
          <a:bodyPr>
            <a:normAutofit/>
          </a:bodyPr>
          <a:lstStyle>
            <a:lvl1pPr>
              <a:defRPr sz="2699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9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46" indent="-169846">
              <a:lnSpc>
                <a:spcPct val="104000"/>
              </a:lnSpc>
              <a:spcBef>
                <a:spcPts val="1001"/>
              </a:spcBef>
              <a:defRPr sz="1799">
                <a:latin typeface="+mj-lt"/>
              </a:defRPr>
            </a:lvl3pPr>
            <a:lvl4pPr>
              <a:defRPr sz="1424"/>
            </a:lvl4pPr>
            <a:lvl5pPr>
              <a:defRPr sz="1424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3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46" indent="-169846">
              <a:lnSpc>
                <a:spcPct val="104000"/>
              </a:lnSpc>
              <a:spcBef>
                <a:spcPts val="1001"/>
              </a:spcBef>
              <a:defRPr sz="1799">
                <a:latin typeface="+mj-lt"/>
              </a:defRPr>
            </a:lvl3pPr>
            <a:lvl4pPr>
              <a:defRPr sz="1424"/>
            </a:lvl4pPr>
            <a:lvl5pPr>
              <a:defRPr sz="1424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686170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77822"/>
            <a:ext cx="8822753" cy="66727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09332" y="4915305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"/>
              </a:rPr>
              <a:t>www.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9851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0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0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0" y="918208"/>
            <a:ext cx="2522161" cy="4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194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05200" y="2114550"/>
            <a:ext cx="4724400" cy="102870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D8231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dt" sz="quarter" idx="2"/>
          </p:nvPr>
        </p:nvSpPr>
        <p:spPr>
          <a:xfrm>
            <a:off x="2667000" y="4889584"/>
            <a:ext cx="1905000" cy="253916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</a:defRPr>
            </a:lvl1pPr>
          </a:lstStyle>
          <a:p>
            <a:fld id="{B23F6D09-5D52-4D07-9CAC-81A0B77E493E}" type="datetimeFigureOut">
              <a:rPr lang="en-US">
                <a:solidFill>
                  <a:srgbClr val="FFFFFF"/>
                </a:solidFill>
              </a:rPr>
              <a:pPr/>
              <a:t>2/20/2018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5195889" y="4889584"/>
            <a:ext cx="3279775" cy="253916"/>
          </a:xfrm>
        </p:spPr>
        <p:txBody>
          <a:bodyPr/>
          <a:lstStyle>
            <a:lvl1pPr algn="r">
              <a:defRPr sz="1050" b="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8209" name="Rectangle 1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26" y="4769644"/>
            <a:ext cx="587375" cy="366713"/>
          </a:xfrm>
          <a:prstGeom prst="rect">
            <a:avLst/>
          </a:prstGeom>
        </p:spPr>
        <p:txBody>
          <a:bodyPr anchorCtr="0"/>
          <a:lstStyle>
            <a:lvl1pPr>
              <a:defRPr sz="1950">
                <a:solidFill>
                  <a:schemeClr val="bg1"/>
                </a:solidFill>
              </a:defRPr>
            </a:lvl1pPr>
          </a:lstStyle>
          <a:p>
            <a:fld id="{771AB7CA-329D-4B72-969E-6F9BDAC1C8A7}" type="slidenum">
              <a:rPr lang="en-US">
                <a:solidFill>
                  <a:srgbClr val="FFFFFF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1524001" y="1200150"/>
            <a:ext cx="7185025" cy="857250"/>
          </a:xfrm>
        </p:spPr>
        <p:txBody>
          <a:bodyPr anchor="ctr"/>
          <a:lstStyle>
            <a:lvl1pPr>
              <a:defRPr>
                <a:solidFill>
                  <a:srgbClr val="0064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4787901" y="4889584"/>
            <a:ext cx="368776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pPr algn="r"/>
            <a:r>
              <a:rPr lang="en-US" sz="1050" b="1" dirty="0">
                <a:solidFill>
                  <a:srgbClr val="FFFFFF"/>
                </a:solidFill>
                <a:cs typeface="Arial" charset="0"/>
              </a:rPr>
              <a:t>Copyright © Customer Carewords Ltd.</a:t>
            </a:r>
          </a:p>
        </p:txBody>
      </p:sp>
    </p:spTree>
    <p:extLst>
      <p:ext uri="{BB962C8B-B14F-4D97-AF65-F5344CB8AC3E}">
        <p14:creationId xmlns:p14="http://schemas.microsoft.com/office/powerpoint/2010/main" val="16080671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8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637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1657350"/>
            <a:ext cx="3467100" cy="2914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57350"/>
            <a:ext cx="3467100" cy="2914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01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22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249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06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337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592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8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6046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571500"/>
            <a:ext cx="2019300" cy="4000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71500"/>
            <a:ext cx="5905500" cy="4000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945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" y="735807"/>
            <a:ext cx="9180513" cy="4407694"/>
          </a:xfrm>
          <a:prstGeom prst="rect">
            <a:avLst/>
          </a:prstGeom>
          <a:solidFill>
            <a:srgbClr val="0F5494"/>
          </a:solidFill>
          <a:ln w="25400">
            <a:solidFill>
              <a:srgbClr val="0F5494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defTabSz="342900">
              <a:defRPr/>
            </a:pPr>
            <a:endParaRPr lang="en-US" sz="1350">
              <a:solidFill>
                <a:srgbClr val="FFFFFF"/>
              </a:solidFill>
              <a:ea typeface="ＭＳ Ｐゴシック" charset="0"/>
            </a:endParaRPr>
          </a:p>
        </p:txBody>
      </p:sp>
      <p:pic>
        <p:nvPicPr>
          <p:cNvPr id="5" name="Picture 6" descr="LOGO CE-EN-quadri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9" y="194073"/>
            <a:ext cx="1436687" cy="748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95738" y="1924051"/>
            <a:ext cx="5040312" cy="592931"/>
          </a:xfrm>
        </p:spPr>
        <p:txBody>
          <a:bodyPr/>
          <a:lstStyle>
            <a:lvl1pPr marL="2381">
              <a:defRPr sz="5700">
                <a:solidFill>
                  <a:srgbClr val="FFD624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2787255"/>
            <a:ext cx="8532812" cy="1296590"/>
          </a:xfrm>
        </p:spPr>
        <p:txBody>
          <a:bodyPr/>
          <a:lstStyle>
            <a:lvl1pPr marL="0" indent="0">
              <a:buFontTx/>
              <a:buNone/>
              <a:defRPr sz="225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900" b="1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227388" y="4245769"/>
            <a:ext cx="2895600" cy="3571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7EC4EC96-BA12-498B-BBD6-28E0991AF748}" type="slidenum">
              <a:rPr lang="en-GB" altLang="nl-BE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316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13/06/2013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4354116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3EBEFC-5C53-44C5-931C-73861A13B986}" type="slidenum">
              <a:rPr lang="en-GB" altLang="nl-B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285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CD031-865E-452B-97BD-06572576030C}" type="slidenum">
              <a:rPr lang="en-GB" altLang="nl-B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9201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9282"/>
            <a:ext cx="4038600" cy="26467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9282"/>
            <a:ext cx="4038600" cy="264676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1553C-072A-481A-8BB3-64435FBC8E05}" type="slidenum">
              <a:rPr lang="en-GB" altLang="nl-B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1361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40B02-3E48-4A5A-8D90-785C2126016D}" type="slidenum">
              <a:rPr lang="en-GB" altLang="nl-B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250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8" y="4677966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9AA2934-C0DA-469A-8E9C-560FC0577B8E}" type="slidenum">
              <a:rPr lang="en-GB" altLang="nl-B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6100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C9E4D-9587-4DD7-8B98-A338F11F4E93}" type="slidenum">
              <a:rPr lang="en-GB" altLang="nl-B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2564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E6464-C3F5-4BC7-B58C-F2E733332D7D}" type="slidenum">
              <a:rPr lang="en-GB" altLang="nl-B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485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67E993-CA32-4585-A09B-3323DDA4F2E5}" type="slidenum">
              <a:rPr lang="en-GB" altLang="nl-B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0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4951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FDFA1-255A-4697-AD60-7E01110FC22D}" type="slidenum">
              <a:rPr lang="en-GB" altLang="nl-B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6252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4" y="1004887"/>
            <a:ext cx="2071687" cy="35111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288" y="1004887"/>
            <a:ext cx="6067425" cy="35111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799A5-E7F7-4380-84B3-612B12C578AC}" type="slidenum">
              <a:rPr lang="en-GB" altLang="nl-B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973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348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2" y="165306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899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956308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099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23415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1833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8557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1530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73537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69863" indent="-169863">
              <a:defRPr spc="0" baseline="0">
                <a:solidFill>
                  <a:schemeClr val="tx1"/>
                </a:solidFill>
                <a:latin typeface="+mj-lt"/>
              </a:defRPr>
            </a:lvl3pPr>
            <a:lvl4pPr marL="400050" indent="-230188">
              <a:defRPr spc="0" baseline="0">
                <a:solidFill>
                  <a:schemeClr val="tx1"/>
                </a:solidFill>
                <a:latin typeface="+mj-lt"/>
              </a:defRPr>
            </a:lvl4pPr>
            <a:lvl5pPr marL="631825" indent="-231775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9333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8914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9471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9098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796445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610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4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1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9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37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513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86321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58252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984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1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34553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3045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36613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8203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8470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60112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1835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79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78943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7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9332" y="4942656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+mj-lt"/>
                <a:cs typeface="Helvetica Light"/>
              </a:rPr>
              <a:t>© Customer</a:t>
            </a:r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</a:t>
            </a:r>
            <a:r>
              <a:rPr lang="en-US" sz="1200" b="0" i="0" baseline="0" dirty="0" err="1">
                <a:solidFill>
                  <a:schemeClr val="bg1"/>
                </a:solidFill>
                <a:latin typeface="+mj-lt"/>
                <a:cs typeface="Helvetica Light"/>
              </a:rPr>
              <a:t>Carewords</a:t>
            </a:r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 Ltd.  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4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82" r:id="rId3"/>
    <p:sldLayoutId id="2147483684" r:id="rId4"/>
    <p:sldLayoutId id="2147483650" r:id="rId5"/>
    <p:sldLayoutId id="2147483675" r:id="rId6"/>
    <p:sldLayoutId id="2147483652" r:id="rId7"/>
    <p:sldLayoutId id="2147483654" r:id="rId8"/>
    <p:sldLayoutId id="2147483655" r:id="rId9"/>
    <p:sldLayoutId id="2147483665" r:id="rId10"/>
    <p:sldLayoutId id="2147483669" r:id="rId11"/>
    <p:sldLayoutId id="2147483677" r:id="rId1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700" b="0" i="0" kern="1200" spc="-4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140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5" r:id="rId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700" b="0" i="0" kern="1200" spc="-4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753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966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7" y="190501"/>
            <a:ext cx="7428153" cy="53564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8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174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174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799"/>
          </a:p>
        </p:txBody>
      </p:sp>
      <p:sp>
        <p:nvSpPr>
          <p:cNvPr id="12" name="Rectangle 11"/>
          <p:cNvSpPr/>
          <p:nvPr/>
        </p:nvSpPr>
        <p:spPr>
          <a:xfrm>
            <a:off x="409332" y="4942656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+mj-lt"/>
                <a:cs typeface="Helvetica Light"/>
              </a:rPr>
              <a:t>© Customer</a:t>
            </a:r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</a:t>
            </a:r>
            <a:r>
              <a:rPr lang="en-US" sz="1200" b="0" i="0" baseline="0" dirty="0" err="1">
                <a:solidFill>
                  <a:schemeClr val="bg1"/>
                </a:solidFill>
                <a:latin typeface="+mj-lt"/>
                <a:cs typeface="Helvetica Light"/>
              </a:rPr>
              <a:t>Carewords</a:t>
            </a:r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 Ltd.  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60"/>
            <a:ext cx="2057400" cy="273844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0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112" r:id="rId11"/>
  </p:sldLayoutIdLst>
  <p:hf hdr="0" dt="0"/>
  <p:txStyles>
    <p:titleStyle>
      <a:lvl1pPr algn="l" defTabSz="457154" rtl="0" eaLnBrk="1" latinLnBrk="0" hangingPunct="1">
        <a:lnSpc>
          <a:spcPct val="90000"/>
        </a:lnSpc>
        <a:spcBef>
          <a:spcPts val="0"/>
        </a:spcBef>
        <a:buNone/>
        <a:defRPr sz="2399" b="0" i="0" kern="1200" spc="-4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8" indent="-228578" algn="l" defTabSz="457154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174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1124" indent="-282547" algn="l" defTabSz="457154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799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1289" indent="-230165" algn="l" defTabSz="457154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799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31772" indent="-290484" algn="l" defTabSz="457154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799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14319" indent="-282547" algn="l" defTabSz="457154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799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49" indent="-228578" algn="l" defTabSz="457154" rtl="0" eaLnBrk="1" latinLnBrk="0" hangingPunct="1">
        <a:spcBef>
          <a:spcPct val="20000"/>
        </a:spcBef>
        <a:buFont typeface="Arial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2" indent="-228578" algn="l" defTabSz="457154" rtl="0" eaLnBrk="1" latinLnBrk="0" hangingPunct="1">
        <a:spcBef>
          <a:spcPct val="20000"/>
        </a:spcBef>
        <a:buFont typeface="Arial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8" algn="l" defTabSz="457154" rtl="0" eaLnBrk="1" latinLnBrk="0" hangingPunct="1">
        <a:spcBef>
          <a:spcPct val="20000"/>
        </a:spcBef>
        <a:buFont typeface="Arial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8" algn="l" defTabSz="457154" rtl="0" eaLnBrk="1" latinLnBrk="0" hangingPunct="1">
        <a:spcBef>
          <a:spcPct val="20000"/>
        </a:spcBef>
        <a:buFont typeface="Arial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AutoShape 5"/>
          <p:cNvSpPr>
            <a:spLocks noChangeArrowheads="1"/>
          </p:cNvSpPr>
          <p:nvPr/>
        </p:nvSpPr>
        <p:spPr bwMode="auto">
          <a:xfrm>
            <a:off x="762000" y="571500"/>
            <a:ext cx="5105400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 sz="1350" dirty="0">
              <a:solidFill>
                <a:srgbClr val="015D8B"/>
              </a:solidFill>
              <a:cs typeface="Arial" charset="0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571500"/>
            <a:ext cx="8077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57350"/>
            <a:ext cx="70866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4935752"/>
            <a:ext cx="190500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750" b="1"/>
            </a:lvl1pPr>
          </a:lstStyle>
          <a:p>
            <a:fld id="{B23F6D09-5D52-4D07-9CAC-81A0B77E493E}" type="datetimeFigureOut">
              <a:rPr lang="en-US" smtClean="0">
                <a:solidFill>
                  <a:srgbClr val="015D8B"/>
                </a:solidFill>
                <a:cs typeface="Arial" charset="0"/>
              </a:rPr>
              <a:pPr/>
              <a:t>2/20/2018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16238" y="4935752"/>
            <a:ext cx="2951162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750" b="1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5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100">
          <a:solidFill>
            <a:srgbClr val="006496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1800">
          <a:solidFill>
            <a:srgbClr val="006496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1500">
          <a:solidFill>
            <a:srgbClr val="006496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6496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1004888"/>
            <a:ext cx="8229600" cy="70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BE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69282"/>
            <a:ext cx="8229600" cy="264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BE" altLang="nl-BE"/>
              <a:t>Second level</a:t>
            </a:r>
            <a:endParaRPr lang="en-GB" altLang="nl-BE"/>
          </a:p>
          <a:p>
            <a:pPr lvl="1"/>
            <a:r>
              <a:rPr lang="en-GB" altLang="nl-BE"/>
              <a:t>Third level</a:t>
            </a:r>
          </a:p>
          <a:p>
            <a:pPr lvl="2"/>
            <a:r>
              <a:rPr lang="en-GB" altLang="nl-BE"/>
              <a:t>- Fourth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5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5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50" smtClean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23E4D6-88B6-404B-892C-4A6A46569172}" type="slidenum">
              <a:rPr lang="en-GB" altLang="nl-B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nl-BE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717947"/>
          </a:xfrm>
          <a:prstGeom prst="rect">
            <a:avLst/>
          </a:prstGeom>
          <a:solidFill>
            <a:srgbClr val="0F5494"/>
          </a:solidFill>
          <a:ln>
            <a:solidFill>
              <a:srgbClr val="0F549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900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pic>
        <p:nvPicPr>
          <p:cNvPr id="1032" name="Picture 17" descr="LOGO CE_Vertical_EN_NEG_quadri_HR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9" y="194074"/>
            <a:ext cx="1436687" cy="75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22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txStyles>
    <p:titleStyle>
      <a:lvl1pPr marL="269081" indent="-269081" algn="l" rtl="0" eaLnBrk="0" fontAlgn="base" hangingPunct="0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+mj-lt"/>
          <a:ea typeface="MS PGothic" pitchFamily="34" charset="-128"/>
          <a:cs typeface="ＭＳ Ｐゴシック" charset="0"/>
        </a:defRPr>
      </a:lvl1pPr>
      <a:lvl2pPr marL="269081" indent="-269081" algn="l" rtl="0" eaLnBrk="0" fontAlgn="base" hangingPunct="0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  <a:ea typeface="MS PGothic" pitchFamily="34" charset="-128"/>
          <a:cs typeface="ＭＳ Ｐゴシック" charset="0"/>
        </a:defRPr>
      </a:lvl2pPr>
      <a:lvl3pPr marL="269081" indent="-269081" algn="l" rtl="0" eaLnBrk="0" fontAlgn="base" hangingPunct="0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  <a:ea typeface="MS PGothic" pitchFamily="34" charset="-128"/>
          <a:cs typeface="ＭＳ Ｐゴシック" charset="0"/>
        </a:defRPr>
      </a:lvl3pPr>
      <a:lvl4pPr marL="269081" indent="-269081" algn="l" rtl="0" eaLnBrk="0" fontAlgn="base" hangingPunct="0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  <a:ea typeface="MS PGothic" pitchFamily="34" charset="-128"/>
          <a:cs typeface="ＭＳ Ｐゴシック" charset="0"/>
        </a:defRPr>
      </a:lvl4pPr>
      <a:lvl5pPr marL="269081" indent="-269081" algn="l" rtl="0" eaLnBrk="0" fontAlgn="base" hangingPunct="0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  <a:ea typeface="MS PGothic" pitchFamily="34" charset="-128"/>
          <a:cs typeface="ＭＳ Ｐゴシック" charset="0"/>
        </a:defRPr>
      </a:lvl5pPr>
      <a:lvl6pPr marL="611981" algn="l" rtl="0" eaLnBrk="1" fontAlgn="base" hangingPunct="1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</a:defRPr>
      </a:lvl6pPr>
      <a:lvl7pPr marL="954881" algn="l" rtl="0" eaLnBrk="1" fontAlgn="base" hangingPunct="1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</a:defRPr>
      </a:lvl7pPr>
      <a:lvl8pPr marL="1297781" algn="l" rtl="0" eaLnBrk="1" fontAlgn="base" hangingPunct="1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</a:defRPr>
      </a:lvl8pPr>
      <a:lvl9pPr marL="1640681" algn="l" rtl="0" eaLnBrk="1" fontAlgn="base" hangingPunct="1">
        <a:spcBef>
          <a:spcPct val="0"/>
        </a:spcBef>
        <a:spcAft>
          <a:spcPct val="0"/>
        </a:spcAft>
        <a:defRPr sz="2250" b="1">
          <a:solidFill>
            <a:srgbClr val="0F5494"/>
          </a:solidFill>
          <a:latin typeface="Verdana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 sz="1800" i="1">
          <a:solidFill>
            <a:srgbClr val="0F5494"/>
          </a:solidFill>
          <a:latin typeface="+mn-lt"/>
          <a:ea typeface="MS PGothic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009FBA"/>
        </a:buClr>
        <a:buChar char="•"/>
        <a:defRPr sz="1500" b="1">
          <a:solidFill>
            <a:srgbClr val="0F5494"/>
          </a:solidFill>
          <a:latin typeface="+mn-lt"/>
          <a:ea typeface="MS PGothic" pitchFamily="34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defRPr sz="1050">
          <a:solidFill>
            <a:srgbClr val="0F5494"/>
          </a:solidFill>
          <a:latin typeface="+mn-lt"/>
          <a:ea typeface="MS PGothic" pitchFamily="34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  <a:ea typeface="MS PGothic" pitchFamily="34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  <a:ea typeface="MS PGothic" pitchFamily="34" charset="-128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6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7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342900"/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 defTabSz="342900"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21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  <p:sldLayoutId id="2147484171" r:id="rId1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6.jpg"/><Relationship Id="rId4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10" Type="http://schemas.openxmlformats.org/officeDocument/2006/relationships/image" Target="../media/image19.png"/><Relationship Id="rId4" Type="http://schemas.openxmlformats.org/officeDocument/2006/relationships/tags" Target="../tags/tag35.xml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22.png"/><Relationship Id="rId5" Type="http://schemas.openxmlformats.org/officeDocument/2006/relationships/tags" Target="../tags/tag43.xml"/><Relationship Id="rId10" Type="http://schemas.openxmlformats.org/officeDocument/2006/relationships/image" Target="../media/image21.png"/><Relationship Id="rId4" Type="http://schemas.openxmlformats.org/officeDocument/2006/relationships/tags" Target="../tags/tag42.xm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28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63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4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7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hyperlink" Target="http://www.netapp.com/us/system/pdf-reader.aspx?cc=us&amp;m=ds-5944.pdf&amp;pdfUri=tcm:10-120975" TargetMode="External"/><Relationship Id="rId4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image" Target="../media/image33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slideLayout" Target="../slideLayouts/slideLayout21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4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40.emf"/><Relationship Id="rId5" Type="http://schemas.openxmlformats.org/officeDocument/2006/relationships/tags" Target="../tags/tag104.xml"/><Relationship Id="rId10" Type="http://schemas.openxmlformats.org/officeDocument/2006/relationships/image" Target="../media/image39.png"/><Relationship Id="rId4" Type="http://schemas.openxmlformats.org/officeDocument/2006/relationships/tags" Target="../tags/tag103.xml"/><Relationship Id="rId9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08.xml"/><Relationship Id="rId4" Type="http://schemas.openxmlformats.org/officeDocument/2006/relationships/hyperlink" Target="http://www.businesslink.gov.uk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40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41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144.xml"/><Relationship Id="rId7" Type="http://schemas.openxmlformats.org/officeDocument/2006/relationships/slideLayout" Target="../slideLayouts/slideLayout21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54.png"/><Relationship Id="rId5" Type="http://schemas.openxmlformats.org/officeDocument/2006/relationships/tags" Target="../tags/tag146.xml"/><Relationship Id="rId10" Type="http://schemas.openxmlformats.org/officeDocument/2006/relationships/image" Target="../media/image53.png"/><Relationship Id="rId4" Type="http://schemas.openxmlformats.org/officeDocument/2006/relationships/tags" Target="../tags/tag145.xml"/><Relationship Id="rId9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notesSlide" Target="../notesSlides/notesSlide26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slideLayout" Target="../slideLayouts/slideLayout25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5" Type="http://schemas.openxmlformats.org/officeDocument/2006/relationships/tags" Target="../tags/tag152.xml"/><Relationship Id="rId10" Type="http://schemas.openxmlformats.org/officeDocument/2006/relationships/tags" Target="../tags/tag157.xml"/><Relationship Id="rId4" Type="http://schemas.openxmlformats.org/officeDocument/2006/relationships/tags" Target="../tags/tag151.xml"/><Relationship Id="rId9" Type="http://schemas.openxmlformats.org/officeDocument/2006/relationships/tags" Target="../tags/tag1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47.xml"/><Relationship Id="rId4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image" Target="../media/image15.png"/><Relationship Id="rId4" Type="http://schemas.openxmlformats.org/officeDocument/2006/relationships/tags" Target="../tags/tag21.xml"/><Relationship Id="rId9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105364" y="1655876"/>
            <a:ext cx="6038636" cy="2083611"/>
          </a:xfrm>
        </p:spPr>
        <p:txBody>
          <a:bodyPr>
            <a:noAutofit/>
          </a:bodyPr>
          <a:lstStyle/>
          <a:p>
            <a:r>
              <a:rPr lang="fr-CA" sz="5600" dirty="0">
                <a:latin typeface="Arial" panose="020B0604020202020204" pitchFamily="34" charset="0"/>
                <a:cs typeface="Arial" panose="020B0604020202020204" pitchFamily="34" charset="0"/>
              </a:rPr>
              <a:t>Améliorer l’expérience du client avec </a:t>
            </a:r>
            <a:r>
              <a:rPr lang="fr-CA" sz="5600" dirty="0" smtClean="0">
                <a:latin typeface="Arial" panose="020B0604020202020204" pitchFamily="34" charset="0"/>
                <a:cs typeface="Arial" panose="020B0604020202020204" pitchFamily="34" charset="0"/>
              </a:rPr>
              <a:t>les tâches principales</a:t>
            </a:r>
            <a:br>
              <a:rPr lang="fr-CA" sz="5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A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Partie 3</a:t>
            </a:r>
            <a:endParaRPr lang="fr-CA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>
                <a:latin typeface="+mj-lt"/>
                <a:cs typeface="Helvetica"/>
              </a:rPr>
              <a:t>Gerry McGovern</a:t>
            </a:r>
          </a:p>
          <a:p>
            <a:r>
              <a:rPr lang="fr-CA" noProof="0" dirty="0">
                <a:latin typeface="+mj-lt"/>
              </a:rPr>
              <a:t>customercarewords.com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noProof="0" dirty="0">
                <a:latin typeface="+mj-lt"/>
              </a:rPr>
              <a:t>13 février 2018</a:t>
            </a:r>
          </a:p>
        </p:txBody>
      </p:sp>
    </p:spTree>
    <p:extLst>
      <p:ext uri="{BB962C8B-B14F-4D97-AF65-F5344CB8AC3E}">
        <p14:creationId xmlns:p14="http://schemas.microsoft.com/office/powerpoint/2010/main" val="1756143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74375"/>
            <a:ext cx="6860547" cy="4569125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2354120" y="883734"/>
            <a:ext cx="10823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1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OBJET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5564189" y="870321"/>
            <a:ext cx="10518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1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SUJET</a:t>
            </a:r>
          </a:p>
        </p:txBody>
      </p:sp>
    </p:spTree>
    <p:extLst>
      <p:ext uri="{BB962C8B-B14F-4D97-AF65-F5344CB8AC3E}">
        <p14:creationId xmlns:p14="http://schemas.microsoft.com/office/powerpoint/2010/main" val="306795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838500"/>
            <a:ext cx="7427913" cy="592138"/>
          </a:xfrm>
        </p:spPr>
        <p:txBody>
          <a:bodyPr/>
          <a:lstStyle/>
          <a:p>
            <a:r>
              <a:rPr lang="fr-CA" altLang="nl-BE" sz="1800" noProof="0" dirty="0"/>
              <a:t>Financement, subventions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0" y="1870075"/>
            <a:ext cx="4184650" cy="2646363"/>
          </a:xfrm>
        </p:spPr>
        <p:txBody>
          <a:bodyPr/>
          <a:lstStyle/>
          <a:p>
            <a:pPr marL="0" indent="0">
              <a:buNone/>
            </a:pPr>
            <a:r>
              <a:rPr lang="fr-CA" altLang="nl-BE" sz="1500" dirty="0"/>
              <a:t>Instruction : </a:t>
            </a:r>
            <a:endParaRPr lang="fr-CA" altLang="nl-BE" sz="1500" b="1" dirty="0"/>
          </a:p>
          <a:p>
            <a:pPr marL="0" indent="0">
              <a:buNone/>
            </a:pPr>
            <a:r>
              <a:rPr lang="fr-CA" altLang="nl-BE" sz="1500" b="1" dirty="0"/>
              <a:t>Un chercheur veut commencer un nouveau projet. Découvrez s’il y a une subvention de l’UE disponible.</a:t>
            </a:r>
          </a:p>
          <a:p>
            <a:pPr marL="0" indent="0">
              <a:buNone/>
            </a:pPr>
            <a:endParaRPr lang="fr-CA" altLang="nl-BE" sz="1500" b="1" noProof="0" dirty="0"/>
          </a:p>
          <a:p>
            <a:pPr marL="0" indent="0">
              <a:buNone/>
            </a:pPr>
            <a:endParaRPr lang="fr-CA" altLang="nl-BE" sz="1500" noProof="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50620" y="1161764"/>
            <a:ext cx="3840813" cy="3444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8C2FDCC-7BC9-47B8-9558-65337EF1401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55223" y="699693"/>
            <a:ext cx="2105628" cy="306467"/>
          </a:xfrm>
          <a:prstGeom prst="flowChartAlternateProcess">
            <a:avLst/>
          </a:prstGeom>
          <a:solidFill>
            <a:srgbClr val="FFFF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rPr>
              <a:t>Tâche principale 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79774" y="1096455"/>
            <a:ext cx="21191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Hypothèse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(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niveau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627" y="4740964"/>
            <a:ext cx="6631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d’identification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des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principales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Commission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européene</a:t>
            </a:r>
            <a:endParaRPr lang="en-CA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73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975300"/>
            <a:ext cx="7427913" cy="592138"/>
          </a:xfrm>
        </p:spPr>
        <p:txBody>
          <a:bodyPr/>
          <a:lstStyle/>
          <a:p>
            <a:r>
              <a:rPr lang="fr-CA" altLang="nl-BE" sz="1800" noProof="0" dirty="0"/>
              <a:t>Financement, subventions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214188" y="1546225"/>
            <a:ext cx="6373812" cy="431800"/>
          </a:xfrm>
        </p:spPr>
        <p:txBody>
          <a:bodyPr/>
          <a:lstStyle/>
          <a:p>
            <a:pPr marL="0" indent="0">
              <a:buNone/>
            </a:pPr>
            <a:r>
              <a:rPr lang="fr-FR" altLang="nl-BE" sz="1350" dirty="0"/>
              <a:t>Un chercheur veut commencer un nouveau projet. Découvrez s’il y a une subvention de l’UE disponible.</a:t>
            </a:r>
          </a:p>
          <a:p>
            <a:pPr marL="0" indent="0">
              <a:buNone/>
            </a:pPr>
            <a:endParaRPr lang="fr-CA" altLang="nl-BE" sz="1350" noProof="0" dirty="0"/>
          </a:p>
        </p:txBody>
      </p:sp>
      <p:sp>
        <p:nvSpPr>
          <p:cNvPr id="8" name="Content Placeholder 2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6072452" y="1865606"/>
            <a:ext cx="1128023" cy="37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altLang="nl-BE" sz="1350" b="1" i="0" u="none" strike="noStrike" kern="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Ronde 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DBE47437-0498-4DC1-9032-BF9B4176846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2090661" y="2031206"/>
            <a:ext cx="1128023" cy="37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altLang="nl-BE" sz="1350" b="1" i="0" u="none" strike="noStrike" kern="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Ronde 2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xmlns="" id="{47D82C53-6611-4D32-88A7-1DEE8468D13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503" y="2574883"/>
            <a:ext cx="2700338" cy="191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36725" y="2181595"/>
            <a:ext cx="2426418" cy="25605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8C84254-6412-46D0-BA7F-5D74EAE937D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857515" y="1121926"/>
            <a:ext cx="2105628" cy="306467"/>
          </a:xfrm>
          <a:prstGeom prst="flowChartAlternateProcess">
            <a:avLst/>
          </a:prstGeom>
          <a:solidFill>
            <a:srgbClr val="FFFF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rPr>
              <a:t>Tâche principale 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2720" y="2078390"/>
            <a:ext cx="84528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accent4">
                    <a:lumMod val="75000"/>
                  </a:schemeClr>
                </a:solidFill>
                <a:latin typeface="Helvetica Light"/>
                <a:cs typeface="Helvetica Light"/>
              </a:rPr>
              <a:t>Catégorie</a:t>
            </a:r>
            <a:endParaRPr lang="en-CA" sz="1000" dirty="0" smtClean="0">
              <a:solidFill>
                <a:schemeClr val="accent4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369" y="2088688"/>
            <a:ext cx="9204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accent4">
                    <a:lumMod val="75000"/>
                  </a:schemeClr>
                </a:solidFill>
                <a:latin typeface="Helvetica Light"/>
                <a:cs typeface="Helvetica Light"/>
              </a:rPr>
              <a:t>Pourcentage</a:t>
            </a:r>
            <a:endParaRPr lang="en-CA" sz="1000" dirty="0" smtClean="0">
              <a:solidFill>
                <a:schemeClr val="accent4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77534" y="3886201"/>
            <a:ext cx="667014" cy="24622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Succès</a:t>
            </a:r>
            <a:endParaRPr lang="en-CA" sz="10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5087" y="2636105"/>
            <a:ext cx="545749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Échec</a:t>
            </a:r>
            <a:endParaRPr lang="en-CA" sz="10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627" y="4740964"/>
            <a:ext cx="6631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d’identification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des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principales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Commission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européene</a:t>
            </a:r>
            <a:endParaRPr lang="en-CA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0446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981075"/>
            <a:ext cx="6122988" cy="393700"/>
          </a:xfrm>
        </p:spPr>
        <p:txBody>
          <a:bodyPr/>
          <a:lstStyle/>
          <a:p>
            <a:r>
              <a:rPr lang="fr-CA" noProof="0" dirty="0"/>
              <a:t>Résultats du test : </a:t>
            </a:r>
            <a:r>
              <a:rPr lang="fr-CA" dirty="0"/>
              <a:t>résultat global</a:t>
            </a:r>
            <a:endParaRPr lang="fr-CA" noProof="0" dirty="0"/>
          </a:p>
        </p:txBody>
      </p:sp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717417" y="3948569"/>
            <a:ext cx="1285929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1</a:t>
            </a:r>
            <a:r>
              <a:rPr kumimoji="0" lang="nl-BE" sz="1200" b="0" i="0" u="none" strike="noStrike" kern="1200" cap="none" spc="0" normalizeH="0" baseline="3000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re </a:t>
            </a: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ronde de test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15D8B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0" name="TextBox 9"/>
          <p:cNvSpPr txBox="1"/>
          <p:nvPr>
            <p:custDataLst>
              <p:tags r:id="rId3"/>
            </p:custDataLst>
          </p:nvPr>
        </p:nvSpPr>
        <p:spPr>
          <a:xfrm>
            <a:off x="4004586" y="3948569"/>
            <a:ext cx="1266693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2</a:t>
            </a:r>
            <a:r>
              <a:rPr kumimoji="0" lang="nl-BE" sz="1200" b="0" i="0" u="none" strike="noStrike" kern="1200" cap="none" spc="0" normalizeH="0" baseline="3000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e</a:t>
            </a: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 ronde de test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15D8B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3" name="TextBox 12"/>
          <p:cNvSpPr txBox="1"/>
          <p:nvPr>
            <p:custDataLst>
              <p:tags r:id="rId4"/>
            </p:custDataLst>
          </p:nvPr>
        </p:nvSpPr>
        <p:spPr>
          <a:xfrm>
            <a:off x="6287502" y="3948569"/>
            <a:ext cx="1266693" cy="26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9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3</a:t>
            </a:r>
            <a:r>
              <a:rPr kumimoji="0" lang="nl-BE" sz="1200" b="0" i="0" u="none" strike="noStrike" kern="1200" cap="none" spc="0" normalizeH="0" baseline="3000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e</a:t>
            </a:r>
            <a:r>
              <a:rPr kumimoji="0" lang="nl-BE" sz="1200" b="0" i="0" u="none" strike="noStrike" kern="1200" cap="none" spc="0" normalizeH="0" baseline="0" noProof="0" dirty="0">
                <a:ln>
                  <a:noFill/>
                </a:ln>
                <a:solidFill>
                  <a:srgbClr val="015D8B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 ronde de test</a:t>
            </a: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15D8B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6" r="17084"/>
          <a:stretch/>
        </p:blipFill>
        <p:spPr bwMode="auto">
          <a:xfrm>
            <a:off x="1006491" y="1661310"/>
            <a:ext cx="2533045" cy="207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5" r="17420"/>
          <a:stretch/>
        </p:blipFill>
        <p:spPr bwMode="auto">
          <a:xfrm>
            <a:off x="3183804" y="1689490"/>
            <a:ext cx="2558239" cy="203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r="24258"/>
          <a:stretch/>
        </p:blipFill>
        <p:spPr bwMode="auto">
          <a:xfrm>
            <a:off x="5560829" y="1642705"/>
            <a:ext cx="2495993" cy="2091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73681" y="2189537"/>
            <a:ext cx="667014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Échec</a:t>
            </a:r>
            <a:endParaRPr lang="en-CA" sz="10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3168" y="1829132"/>
            <a:ext cx="667014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Échec</a:t>
            </a:r>
            <a:endParaRPr lang="en-CA" sz="10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18138" y="1773527"/>
            <a:ext cx="667014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Échec</a:t>
            </a:r>
            <a:endParaRPr lang="en-CA" sz="10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66325" y="2670082"/>
            <a:ext cx="667014" cy="24622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Succès</a:t>
            </a:r>
            <a:endParaRPr lang="en-CA" sz="10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8189" y="3065497"/>
            <a:ext cx="667014" cy="24622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Succès</a:t>
            </a:r>
            <a:endParaRPr lang="en-CA" sz="10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0375" y="3095368"/>
            <a:ext cx="667014" cy="24622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Succès</a:t>
            </a:r>
            <a:endParaRPr lang="en-CA" sz="10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627" y="4524964"/>
            <a:ext cx="6631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d’identification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des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principales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Commission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européene</a:t>
            </a:r>
            <a:endParaRPr lang="en-CA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471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66" y="921600"/>
            <a:ext cx="5044069" cy="42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27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013" y="622570"/>
            <a:ext cx="88653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80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INDICATEUR DE</a:t>
            </a:r>
            <a:endParaRPr lang="en-US" sz="80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800">
              <a:defRPr/>
            </a:pPr>
            <a:r>
              <a:rPr lang="en-US" sz="80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RENDEMENT DE</a:t>
            </a:r>
            <a:endParaRPr lang="en-US" sz="80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800">
              <a:defRPr/>
            </a:pPr>
            <a:r>
              <a:rPr lang="en-US" sz="80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TÂCHE</a:t>
            </a:r>
            <a:endParaRPr lang="en-IE" sz="80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97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596C8E-C145-43C0-98C9-037D2DE1318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Résultats globaux : réussite, échec et délais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8D2926D-17A2-406F-B833-67E4D6FF2F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397000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7318322-70AD-4E9C-8517-BACBA994AF3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0000" y="1397001"/>
            <a:ext cx="5080000" cy="32355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7241" y="4053016"/>
            <a:ext cx="53134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800" dirty="0" err="1" smtClean="0">
                <a:latin typeface="Helvetica Light"/>
                <a:cs typeface="Helvetica Light"/>
              </a:rPr>
              <a:t>Échec</a:t>
            </a:r>
            <a:endParaRPr lang="en-CA" sz="800" dirty="0" smtClean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8113" y="4423730"/>
            <a:ext cx="192765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smtClean="0">
                <a:latin typeface="Helvetica Light"/>
                <a:cs typeface="Helvetica Light"/>
              </a:rPr>
              <a:t>Temps </a:t>
            </a:r>
            <a:r>
              <a:rPr lang="en-CA" sz="1000" dirty="0" err="1" smtClean="0">
                <a:latin typeface="Helvetica Light"/>
                <a:cs typeface="Helvetica Light"/>
              </a:rPr>
              <a:t>cible</a:t>
            </a:r>
            <a:r>
              <a:rPr lang="en-CA" sz="1000" dirty="0" smtClean="0">
                <a:latin typeface="Helvetica Light"/>
                <a:cs typeface="Helvetica Light"/>
              </a:rPr>
              <a:t> : 51.6 </a:t>
            </a:r>
            <a:r>
              <a:rPr lang="en-CA" sz="1000" dirty="0" err="1" smtClean="0">
                <a:latin typeface="Helvetica Light"/>
                <a:cs typeface="Helvetica Light"/>
              </a:rPr>
              <a:t>secondes</a:t>
            </a:r>
            <a:endParaRPr lang="en-CA" sz="1000" dirty="0" smtClean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71979" y="4242496"/>
            <a:ext cx="241163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smtClean="0">
                <a:latin typeface="Helvetica Light"/>
                <a:cs typeface="Helvetica Light"/>
              </a:rPr>
              <a:t>Temps </a:t>
            </a:r>
            <a:r>
              <a:rPr lang="en-CA" sz="1000" dirty="0" err="1" smtClean="0">
                <a:latin typeface="Helvetica Light"/>
                <a:cs typeface="Helvetica Light"/>
              </a:rPr>
              <a:t>d’achèvement</a:t>
            </a:r>
            <a:r>
              <a:rPr lang="en-CA" sz="1000" dirty="0">
                <a:latin typeface="Helvetica Light"/>
                <a:cs typeface="Helvetica Light"/>
              </a:rPr>
              <a:t> </a:t>
            </a:r>
            <a:r>
              <a:rPr lang="en-CA" sz="1000" dirty="0" smtClean="0">
                <a:latin typeface="Helvetica Light"/>
                <a:cs typeface="Helvetica Light"/>
              </a:rPr>
              <a:t>de la </a:t>
            </a:r>
            <a:r>
              <a:rPr lang="en-CA" sz="1000" dirty="0" err="1" smtClean="0">
                <a:latin typeface="Helvetica Light"/>
                <a:cs typeface="Helvetica Light"/>
              </a:rPr>
              <a:t>tâche</a:t>
            </a:r>
            <a:endParaRPr lang="en-CA" sz="1000" dirty="0" smtClean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2726706" y="2739089"/>
            <a:ext cx="241163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smtClean="0">
                <a:latin typeface="Helvetica Light"/>
                <a:cs typeface="Helvetica Light"/>
              </a:rPr>
              <a:t>Participants</a:t>
            </a:r>
          </a:p>
        </p:txBody>
      </p:sp>
    </p:spTree>
    <p:extLst>
      <p:ext uri="{BB962C8B-B14F-4D97-AF65-F5344CB8AC3E}">
        <p14:creationId xmlns:p14="http://schemas.microsoft.com/office/powerpoint/2010/main" val="4221385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232228"/>
            <a:ext cx="8568159" cy="4674357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125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8 à 12 </a:t>
            </a:r>
            <a:r>
              <a:rPr lang="en-IE" sz="11250" b="1" dirty="0" err="1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tâches</a:t>
            </a:r>
            <a:r>
              <a:rPr lang="en-IE" sz="1125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 </a:t>
            </a:r>
            <a:r>
              <a:rPr lang="en-IE" sz="11250" b="1" dirty="0" err="1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principales</a:t>
            </a:r>
            <a:endParaRPr lang="en-IE" sz="80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672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79874" y="349565"/>
            <a:ext cx="6584251" cy="444436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464820" y="2087129"/>
            <a:ext cx="8117205" cy="14196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9750" kern="0" dirty="0">
                <a:solidFill>
                  <a:srgbClr val="014B65">
                    <a:lumMod val="50000"/>
                  </a:srgbClr>
                </a:solidFill>
                <a:latin typeface="Arial"/>
              </a:rPr>
              <a:t>SYMPTÔMES</a:t>
            </a:r>
            <a:endParaRPr kumimoji="0" lang="en-GB" sz="9750" b="1" i="0" u="none" strike="noStrike" kern="0" cap="none" spc="0" normalizeH="0" baseline="0" noProof="0" dirty="0">
              <a:ln>
                <a:noFill/>
              </a:ln>
              <a:solidFill>
                <a:srgbClr val="014B65">
                  <a:lumMod val="50000"/>
                </a:srgbClr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97634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-1" y="486137"/>
            <a:ext cx="9144000" cy="193899"/>
          </a:xfr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eaLnBrk="1" hangingPunct="1"/>
            <a:r>
              <a:rPr lang="fr-CA" sz="1400" b="1" noProof="0" dirty="0">
                <a:latin typeface="Arial" panose="020B0604020202020204" pitchFamily="34" charset="0"/>
                <a:cs typeface="Arial" panose="020B0604020202020204" pitchFamily="34" charset="0"/>
              </a:rPr>
              <a:t>Tâches principales des citoyens </a:t>
            </a:r>
            <a:r>
              <a:rPr lang="fr-CA" sz="1400" b="1" dirty="0">
                <a:latin typeface="Arial" panose="020B0604020202020204" pitchFamily="34" charset="0"/>
                <a:cs typeface="Arial" panose="020B0604020202020204" pitchFamily="34" charset="0"/>
              </a:rPr>
              <a:t>du</a:t>
            </a:r>
            <a:r>
              <a:rPr lang="fr-CA" sz="1400" b="1" noProof="0" dirty="0">
                <a:latin typeface="Arial" panose="020B0604020202020204" pitchFamily="34" charset="0"/>
                <a:cs typeface="Arial" panose="020B0604020202020204" pitchFamily="34" charset="0"/>
              </a:rPr>
              <a:t> National </a:t>
            </a:r>
            <a:r>
              <a:rPr lang="fr-CA" sz="1400" b="1" noProof="0" dirty="0" err="1"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  <a:r>
              <a:rPr lang="fr-CA" sz="1400" b="1" noProof="0" dirty="0">
                <a:latin typeface="Arial" panose="020B0604020202020204" pitchFamily="34" charset="0"/>
                <a:cs typeface="Arial" panose="020B0604020202020204" pitchFamily="34" charset="0"/>
              </a:rPr>
              <a:t> Service </a:t>
            </a:r>
            <a:r>
              <a:rPr lang="fr-CA" sz="1400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CA" sz="1400" b="1" noProof="0" dirty="0">
                <a:latin typeface="Arial" panose="020B0604020202020204" pitchFamily="34" charset="0"/>
                <a:cs typeface="Arial" panose="020B0604020202020204" pitchFamily="34" charset="0"/>
              </a:rPr>
              <a:t>Services de santé nationale</a:t>
            </a:r>
            <a:r>
              <a:rPr lang="fr-CA" sz="1400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r-CA" sz="1400" b="1" noProof="0" dirty="0">
                <a:latin typeface="Arial" panose="020B0604020202020204" pitchFamily="34" charset="0"/>
                <a:cs typeface="Arial" panose="020B0604020202020204" pitchFamily="34" charset="0"/>
              </a:rPr>
              <a:t>du Royaume-Uni</a:t>
            </a:r>
          </a:p>
        </p:txBody>
      </p:sp>
    </p:spTree>
    <p:extLst>
      <p:ext uri="{BB962C8B-B14F-4D97-AF65-F5344CB8AC3E}">
        <p14:creationId xmlns:p14="http://schemas.microsoft.com/office/powerpoint/2010/main" val="240926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43861" y="-10107"/>
            <a:ext cx="6456277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557212" y="2087129"/>
            <a:ext cx="8143875" cy="14196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15D8B"/>
                </a:solidFill>
                <a:latin typeface="Arial" charset="0"/>
              </a:defRPr>
            </a:lvl9pPr>
          </a:lstStyle>
          <a:p>
            <a:pPr algn="ctr" defTabSz="685800"/>
            <a:r>
              <a:rPr lang="en-US" sz="9750" kern="0" dirty="0">
                <a:solidFill>
                  <a:srgbClr val="014B65">
                    <a:lumMod val="50000"/>
                  </a:srgbClr>
                </a:solidFill>
                <a:latin typeface="Arial"/>
              </a:rPr>
              <a:t>TRAITEMENT</a:t>
            </a:r>
            <a:endParaRPr lang="en-GB" sz="9750" kern="0" dirty="0">
              <a:solidFill>
                <a:srgbClr val="014B65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3"/>
            </p:custDataLst>
          </p:nvPr>
        </p:nvSpPr>
        <p:spPr>
          <a:xfrm>
            <a:off x="114300" y="-9525"/>
            <a:ext cx="9029700" cy="508000"/>
          </a:xfr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3000" noProof="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Hôpitaux norvégiens : Les 20 principales tâches</a:t>
            </a:r>
          </a:p>
        </p:txBody>
      </p:sp>
    </p:spTree>
    <p:extLst>
      <p:ext uri="{BB962C8B-B14F-4D97-AF65-F5344CB8AC3E}">
        <p14:creationId xmlns:p14="http://schemas.microsoft.com/office/powerpoint/2010/main" val="363848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013" y="854586"/>
            <a:ext cx="88653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80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  <a:p>
            <a:pPr algn="ctr" defTabSz="685800">
              <a:defRPr/>
            </a:pPr>
            <a:r>
              <a:rPr lang="en-US" sz="80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</a:t>
            </a:r>
          </a:p>
          <a:p>
            <a:pPr algn="ctr" defTabSz="685800">
              <a:defRPr/>
            </a:pPr>
            <a:r>
              <a:rPr lang="en-US" sz="80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CLIENTÈLE</a:t>
            </a:r>
            <a:endParaRPr lang="en-IE" sz="80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395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CA" noProof="0" dirty="0"/>
              <a:t>Veuillez regarder la liste suivante et choisissez les </a:t>
            </a:r>
            <a:r>
              <a:rPr lang="fr-CA" dirty="0"/>
              <a:t>5 principales raisons de </a:t>
            </a:r>
            <a:r>
              <a:rPr lang="fr-CA" noProof="0" dirty="0"/>
              <a:t>votre venue à l’OCDE.</a:t>
            </a:r>
          </a:p>
        </p:txBody>
      </p:sp>
      <p:pic>
        <p:nvPicPr>
          <p:cNvPr id="4" name="ColourQuartilesPictureVertical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34250" y="1905000"/>
            <a:ext cx="571500" cy="2002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97157" y="938237"/>
            <a:ext cx="5584420" cy="3590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5508" y="1303758"/>
            <a:ext cx="66183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200" dirty="0" smtClean="0">
                <a:latin typeface="Helvetica Light"/>
                <a:cs typeface="Helvetica Light"/>
              </a:rPr>
              <a:t>Votes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2" y="1122530"/>
            <a:ext cx="6618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200" dirty="0" smtClean="0">
                <a:latin typeface="Helvetica Light"/>
                <a:cs typeface="Helvetica Light"/>
              </a:rPr>
              <a:t>% du total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4453" y="1182248"/>
            <a:ext cx="75788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smtClean="0">
                <a:latin typeface="Helvetica Light"/>
                <a:cs typeface="Helvetica Light"/>
              </a:rPr>
              <a:t>Votes </a:t>
            </a:r>
            <a:r>
              <a:rPr lang="en-CA" sz="1000" dirty="0" err="1" smtClean="0">
                <a:latin typeface="Helvetica Light"/>
                <a:cs typeface="Helvetica Light"/>
              </a:rPr>
              <a:t>cumulatifs</a:t>
            </a:r>
            <a:endParaRPr lang="en-CA" sz="1000" dirty="0" smtClean="0">
              <a:latin typeface="Helvetica Light"/>
              <a:cs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6731" y="1180188"/>
            <a:ext cx="87997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latin typeface="Helvetica Light"/>
                <a:cs typeface="Helvetica Light"/>
              </a:rPr>
              <a:t>Tâches</a:t>
            </a:r>
            <a:r>
              <a:rPr lang="en-CA" sz="1000" dirty="0" smtClean="0">
                <a:latin typeface="Helvetica Light"/>
                <a:cs typeface="Helvetica Light"/>
              </a:rPr>
              <a:t> </a:t>
            </a:r>
            <a:r>
              <a:rPr lang="en-CA" sz="1000" dirty="0" err="1" smtClean="0">
                <a:latin typeface="Helvetica Light"/>
                <a:cs typeface="Helvetica Light"/>
              </a:rPr>
              <a:t>cumulatives</a:t>
            </a:r>
            <a:endParaRPr lang="en-CA" sz="1000" dirty="0" smtClean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44171" y="1471416"/>
            <a:ext cx="75674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200" dirty="0" err="1" smtClean="0">
                <a:latin typeface="Helvetica Light"/>
                <a:cs typeface="Helvetica Light"/>
              </a:rPr>
              <a:t>Tâches</a:t>
            </a:r>
            <a:endParaRPr lang="en-CA" sz="1200" dirty="0" smtClean="0">
              <a:latin typeface="Helvetica Light"/>
              <a:cs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228" y="4528457"/>
            <a:ext cx="6024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d’identification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des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tâches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principales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OCDE</a:t>
            </a:r>
          </a:p>
        </p:txBody>
      </p:sp>
    </p:spTree>
    <p:extLst>
      <p:ext uri="{BB962C8B-B14F-4D97-AF65-F5344CB8AC3E}">
        <p14:creationId xmlns:p14="http://schemas.microsoft.com/office/powerpoint/2010/main" val="408910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7849" y="0"/>
            <a:ext cx="7428153" cy="788350"/>
          </a:xfrm>
        </p:spPr>
        <p:txBody>
          <a:bodyPr/>
          <a:lstStyle/>
          <a:p>
            <a:r>
              <a:rPr lang="fr-CA" noProof="0" dirty="0">
                <a:solidFill>
                  <a:srgbClr val="000000"/>
                </a:solidFill>
              </a:rPr>
              <a:t>Choisir quelles tâches à mesurer</a:t>
            </a:r>
            <a:endParaRPr lang="fr-CA" b="1" noProof="0" dirty="0">
              <a:latin typeface="+mj-lt"/>
              <a:cs typeface="Helvetica"/>
            </a:endParaRPr>
          </a:p>
        </p:txBody>
      </p:sp>
      <p:sp>
        <p:nvSpPr>
          <p:cNvPr id="2" name="TextBox 1"/>
          <p:cNvSpPr txBox="1"/>
          <p:nvPr>
            <p:custDataLst>
              <p:tags r:id="rId2"/>
            </p:custDataLst>
          </p:nvPr>
        </p:nvSpPr>
        <p:spPr>
          <a:xfrm>
            <a:off x="8404713" y="4914901"/>
            <a:ext cx="62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Helvetica Light"/>
              </a:rPr>
              <a:t>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61874" y="954104"/>
            <a:ext cx="3188484" cy="3365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3523" y="1014606"/>
            <a:ext cx="2205681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100" dirty="0" err="1" smtClean="0">
                <a:latin typeface="Helvetica Light"/>
                <a:cs typeface="Helvetica Light"/>
              </a:rPr>
              <a:t>Tâches</a:t>
            </a:r>
            <a:r>
              <a:rPr lang="en-CA" sz="1100" dirty="0" smtClean="0">
                <a:latin typeface="Helvetica Light"/>
                <a:cs typeface="Helvetica Light"/>
              </a:rPr>
              <a:t> </a:t>
            </a:r>
            <a:r>
              <a:rPr lang="en-CA" sz="1100" dirty="0" err="1" smtClean="0">
                <a:latin typeface="Helvetica Light"/>
                <a:cs typeface="Helvetica Light"/>
              </a:rPr>
              <a:t>principales</a:t>
            </a:r>
            <a:r>
              <a:rPr lang="en-CA" sz="1100" dirty="0" smtClean="0">
                <a:latin typeface="Helvetica Light"/>
                <a:cs typeface="Helvetica Light"/>
              </a:rPr>
              <a:t> de </a:t>
            </a:r>
            <a:r>
              <a:rPr lang="en-CA" sz="1100" dirty="0" err="1" smtClean="0">
                <a:latin typeface="Helvetica Light"/>
                <a:cs typeface="Helvetica Light"/>
              </a:rPr>
              <a:t>l’OCDE</a:t>
            </a:r>
            <a:endParaRPr lang="en-CA" sz="1100" dirty="0" smtClean="0">
              <a:latin typeface="Helvetica Light"/>
              <a:cs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1720" y="4058497"/>
            <a:ext cx="2386907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100" dirty="0" smtClean="0">
                <a:latin typeface="Helvetica Light"/>
                <a:cs typeface="Helvetica Light"/>
              </a:rPr>
              <a:t>Total des instructions des </a:t>
            </a:r>
            <a:r>
              <a:rPr lang="en-CA" sz="1100" dirty="0" err="1" smtClean="0">
                <a:latin typeface="Helvetica Light"/>
                <a:cs typeface="Helvetica Light"/>
              </a:rPr>
              <a:t>tâches</a:t>
            </a:r>
            <a:endParaRPr lang="en-CA" sz="1100" dirty="0" smtClean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228" y="4528457"/>
            <a:ext cx="6024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d’identification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des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tâches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principales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OCDE</a:t>
            </a:r>
          </a:p>
        </p:txBody>
      </p:sp>
    </p:spTree>
    <p:extLst>
      <p:ext uri="{BB962C8B-B14F-4D97-AF65-F5344CB8AC3E}">
        <p14:creationId xmlns:p14="http://schemas.microsoft.com/office/powerpoint/2010/main" val="8619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512351"/>
            <a:ext cx="8568159" cy="4113434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125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5 à 8</a:t>
            </a:r>
            <a:br>
              <a:rPr lang="en-IE" sz="1125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</a:br>
            <a:r>
              <a:rPr lang="en-IE" sz="1125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clients</a:t>
            </a:r>
            <a: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/>
            </a:r>
            <a:b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</a:br>
            <a:r>
              <a:rPr lang="en-IE" sz="36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(pour identifier les problems sous-</a:t>
            </a:r>
            <a:r>
              <a:rPr lang="en-IE" sz="3600" b="1" dirty="0" err="1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jacents</a:t>
            </a:r>
            <a:r>
              <a:rPr lang="en-IE" sz="36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)</a:t>
            </a:r>
            <a:endParaRPr lang="en-IE" sz="36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9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512351"/>
            <a:ext cx="8568159" cy="4113434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125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13 à 18</a:t>
            </a:r>
            <a:br>
              <a:rPr lang="en-IE" sz="1125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</a:br>
            <a:r>
              <a:rPr lang="en-IE" sz="1125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clients</a:t>
            </a:r>
            <a: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/>
            </a:r>
            <a:br>
              <a:rPr lang="en-IE" sz="1125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</a:br>
            <a:r>
              <a:rPr lang="en-IE" sz="36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(pour des </a:t>
            </a:r>
            <a:r>
              <a:rPr lang="en-IE" sz="3600" b="1" dirty="0" err="1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données</a:t>
            </a:r>
            <a:r>
              <a:rPr lang="en-IE" sz="36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 </a:t>
            </a:r>
            <a:r>
              <a:rPr lang="en-IE" sz="3600" b="1" dirty="0" err="1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statistiquement</a:t>
            </a:r>
            <a:r>
              <a:rPr lang="en-IE" sz="36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 </a:t>
            </a:r>
            <a:r>
              <a:rPr lang="en-IE" sz="3600" b="1" dirty="0" err="1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fiables</a:t>
            </a:r>
            <a:r>
              <a:rPr lang="en-IE" sz="36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)</a:t>
            </a:r>
            <a:endParaRPr lang="en-IE" sz="36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530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custDataLst>
              <p:tags r:id="rId1"/>
            </p:custDataLst>
            <p:extLst/>
          </p:nvPr>
        </p:nvGraphicFramePr>
        <p:xfrm>
          <a:off x="98474" y="414997"/>
          <a:ext cx="8947051" cy="4001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Rectangle 2"/>
          <p:cNvSpPr/>
          <p:nvPr>
            <p:custDataLst>
              <p:tags r:id="rId2"/>
            </p:custDataLst>
          </p:nvPr>
        </p:nvSpPr>
        <p:spPr>
          <a:xfrm>
            <a:off x="6102345" y="1211367"/>
            <a:ext cx="1592683" cy="301921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 3"/>
          <p:cNvSpPr/>
          <p:nvPr>
            <p:custDataLst>
              <p:tags r:id="rId3"/>
            </p:custDataLst>
          </p:nvPr>
        </p:nvSpPr>
        <p:spPr>
          <a:xfrm>
            <a:off x="2155550" y="883246"/>
            <a:ext cx="5260824" cy="1496123"/>
          </a:xfrm>
          <a:custGeom>
            <a:avLst/>
            <a:gdLst>
              <a:gd name="connsiteX0" fmla="*/ 0 w 6248400"/>
              <a:gd name="connsiteY0" fmla="*/ 0 h 1522594"/>
              <a:gd name="connsiteX1" fmla="*/ 1390650 w 6248400"/>
              <a:gd name="connsiteY1" fmla="*/ 971550 h 1522594"/>
              <a:gd name="connsiteX2" fmla="*/ 4629150 w 6248400"/>
              <a:gd name="connsiteY2" fmla="*/ 1447800 h 1522594"/>
              <a:gd name="connsiteX3" fmla="*/ 6248400 w 6248400"/>
              <a:gd name="connsiteY3" fmla="*/ 1514475 h 1522594"/>
              <a:gd name="connsiteX0" fmla="*/ 0 w 6248400"/>
              <a:gd name="connsiteY0" fmla="*/ 0 h 1516421"/>
              <a:gd name="connsiteX1" fmla="*/ 1390650 w 6248400"/>
              <a:gd name="connsiteY1" fmla="*/ 971550 h 1516421"/>
              <a:gd name="connsiteX2" fmla="*/ 4629150 w 6248400"/>
              <a:gd name="connsiteY2" fmla="*/ 1447800 h 1516421"/>
              <a:gd name="connsiteX3" fmla="*/ 6248400 w 6248400"/>
              <a:gd name="connsiteY3" fmla="*/ 1514475 h 1516421"/>
              <a:gd name="connsiteX0" fmla="*/ 0 w 6501093"/>
              <a:gd name="connsiteY0" fmla="*/ 0 h 1674649"/>
              <a:gd name="connsiteX1" fmla="*/ 1643343 w 6501093"/>
              <a:gd name="connsiteY1" fmla="*/ 11297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4649"/>
              <a:gd name="connsiteX1" fmla="*/ 885264 w 6501093"/>
              <a:gd name="connsiteY1" fmla="*/ 8741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4649"/>
              <a:gd name="connsiteX1" fmla="*/ 885264 w 6501093"/>
              <a:gd name="connsiteY1" fmla="*/ 8741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4649"/>
              <a:gd name="connsiteX1" fmla="*/ 885264 w 6501093"/>
              <a:gd name="connsiteY1" fmla="*/ 8741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4649"/>
              <a:gd name="connsiteX1" fmla="*/ 1015440 w 6501093"/>
              <a:gd name="connsiteY1" fmla="*/ 9593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4649"/>
              <a:gd name="connsiteX1" fmla="*/ 1015440 w 6501093"/>
              <a:gd name="connsiteY1" fmla="*/ 959378 h 1674649"/>
              <a:gd name="connsiteX2" fmla="*/ 4881843 w 6501093"/>
              <a:gd name="connsiteY2" fmla="*/ 1606028 h 1674649"/>
              <a:gd name="connsiteX3" fmla="*/ 6501093 w 6501093"/>
              <a:gd name="connsiteY3" fmla="*/ 1672703 h 1674649"/>
              <a:gd name="connsiteX0" fmla="*/ 0 w 6501093"/>
              <a:gd name="connsiteY0" fmla="*/ 0 h 1672703"/>
              <a:gd name="connsiteX1" fmla="*/ 1015440 w 6501093"/>
              <a:gd name="connsiteY1" fmla="*/ 959378 h 1672703"/>
              <a:gd name="connsiteX2" fmla="*/ 6501093 w 6501093"/>
              <a:gd name="connsiteY2" fmla="*/ 1672703 h 1672703"/>
              <a:gd name="connsiteX0" fmla="*/ 0 w 6485252"/>
              <a:gd name="connsiteY0" fmla="*/ 0 h 1712638"/>
              <a:gd name="connsiteX1" fmla="*/ 1015440 w 6485252"/>
              <a:gd name="connsiteY1" fmla="*/ 959378 h 1712638"/>
              <a:gd name="connsiteX2" fmla="*/ 6485252 w 6485252"/>
              <a:gd name="connsiteY2" fmla="*/ 1712638 h 1712638"/>
              <a:gd name="connsiteX0" fmla="*/ 0 w 6485252"/>
              <a:gd name="connsiteY0" fmla="*/ 0 h 1712638"/>
              <a:gd name="connsiteX1" fmla="*/ 1015440 w 6485252"/>
              <a:gd name="connsiteY1" fmla="*/ 959378 h 1712638"/>
              <a:gd name="connsiteX2" fmla="*/ 6485252 w 6485252"/>
              <a:gd name="connsiteY2" fmla="*/ 1712638 h 1712638"/>
              <a:gd name="connsiteX0" fmla="*/ 0 w 6485252"/>
              <a:gd name="connsiteY0" fmla="*/ 0 h 1712638"/>
              <a:gd name="connsiteX1" fmla="*/ 1427299 w 6485252"/>
              <a:gd name="connsiteY1" fmla="*/ 1254896 h 1712638"/>
              <a:gd name="connsiteX2" fmla="*/ 6485252 w 6485252"/>
              <a:gd name="connsiteY2" fmla="*/ 1712638 h 1712638"/>
              <a:gd name="connsiteX0" fmla="*/ 0 w 6501092"/>
              <a:gd name="connsiteY0" fmla="*/ 0 h 1864391"/>
              <a:gd name="connsiteX1" fmla="*/ 1443139 w 6501092"/>
              <a:gd name="connsiteY1" fmla="*/ 1406649 h 1864391"/>
              <a:gd name="connsiteX2" fmla="*/ 6501092 w 6501092"/>
              <a:gd name="connsiteY2" fmla="*/ 1864391 h 186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1092" h="1864391">
                <a:moveTo>
                  <a:pt x="0" y="0"/>
                </a:moveTo>
                <a:cubicBezTo>
                  <a:pt x="164072" y="365126"/>
                  <a:pt x="359624" y="1095917"/>
                  <a:pt x="1443139" y="1406649"/>
                </a:cubicBezTo>
                <a:cubicBezTo>
                  <a:pt x="2526654" y="1717381"/>
                  <a:pt x="5294885" y="1803639"/>
                  <a:pt x="6501092" y="1864391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825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/>
          <p:cNvSpPr/>
          <p:nvPr>
            <p:custDataLst>
              <p:tags r:id="rId4"/>
            </p:custDataLst>
          </p:nvPr>
        </p:nvSpPr>
        <p:spPr>
          <a:xfrm>
            <a:off x="2150929" y="2553051"/>
            <a:ext cx="5262944" cy="1393151"/>
          </a:xfrm>
          <a:custGeom>
            <a:avLst/>
            <a:gdLst>
              <a:gd name="connsiteX0" fmla="*/ 0 w 6229350"/>
              <a:gd name="connsiteY0" fmla="*/ 1438275 h 1438275"/>
              <a:gd name="connsiteX1" fmla="*/ 371475 w 6229350"/>
              <a:gd name="connsiteY1" fmla="*/ 990600 h 1438275"/>
              <a:gd name="connsiteX2" fmla="*/ 1743075 w 6229350"/>
              <a:gd name="connsiteY2" fmla="*/ 419100 h 1438275"/>
              <a:gd name="connsiteX3" fmla="*/ 4514850 w 6229350"/>
              <a:gd name="connsiteY3" fmla="*/ 76200 h 1438275"/>
              <a:gd name="connsiteX4" fmla="*/ 6229350 w 6229350"/>
              <a:gd name="connsiteY4" fmla="*/ 0 h 1438275"/>
              <a:gd name="connsiteX5" fmla="*/ 6229350 w 6229350"/>
              <a:gd name="connsiteY5" fmla="*/ 0 h 1438275"/>
              <a:gd name="connsiteX0" fmla="*/ 0 w 6466295"/>
              <a:gd name="connsiteY0" fmla="*/ 1599597 h 1599597"/>
              <a:gd name="connsiteX1" fmla="*/ 608420 w 6466295"/>
              <a:gd name="connsiteY1" fmla="*/ 990600 h 1599597"/>
              <a:gd name="connsiteX2" fmla="*/ 1980020 w 6466295"/>
              <a:gd name="connsiteY2" fmla="*/ 419100 h 1599597"/>
              <a:gd name="connsiteX3" fmla="*/ 4751795 w 6466295"/>
              <a:gd name="connsiteY3" fmla="*/ 76200 h 1599597"/>
              <a:gd name="connsiteX4" fmla="*/ 6466295 w 6466295"/>
              <a:gd name="connsiteY4" fmla="*/ 0 h 1599597"/>
              <a:gd name="connsiteX5" fmla="*/ 6466295 w 6466295"/>
              <a:gd name="connsiteY5" fmla="*/ 0 h 1599597"/>
              <a:gd name="connsiteX0" fmla="*/ 0 w 6466295"/>
              <a:gd name="connsiteY0" fmla="*/ 1599597 h 1599597"/>
              <a:gd name="connsiteX1" fmla="*/ 1980020 w 6466295"/>
              <a:gd name="connsiteY1" fmla="*/ 419100 h 1599597"/>
              <a:gd name="connsiteX2" fmla="*/ 4751795 w 6466295"/>
              <a:gd name="connsiteY2" fmla="*/ 76200 h 1599597"/>
              <a:gd name="connsiteX3" fmla="*/ 6466295 w 6466295"/>
              <a:gd name="connsiteY3" fmla="*/ 0 h 1599597"/>
              <a:gd name="connsiteX4" fmla="*/ 6466295 w 6466295"/>
              <a:gd name="connsiteY4" fmla="*/ 0 h 1599597"/>
              <a:gd name="connsiteX0" fmla="*/ 0 w 6466295"/>
              <a:gd name="connsiteY0" fmla="*/ 1602621 h 1602621"/>
              <a:gd name="connsiteX1" fmla="*/ 1009311 w 6466295"/>
              <a:gd name="connsiteY1" fmla="*/ 618015 h 1602621"/>
              <a:gd name="connsiteX2" fmla="*/ 4751795 w 6466295"/>
              <a:gd name="connsiteY2" fmla="*/ 79224 h 1602621"/>
              <a:gd name="connsiteX3" fmla="*/ 6466295 w 6466295"/>
              <a:gd name="connsiteY3" fmla="*/ 3024 h 1602621"/>
              <a:gd name="connsiteX4" fmla="*/ 6466295 w 6466295"/>
              <a:gd name="connsiteY4" fmla="*/ 3024 h 1602621"/>
              <a:gd name="connsiteX0" fmla="*/ 0 w 6466295"/>
              <a:gd name="connsiteY0" fmla="*/ 1602621 h 1602621"/>
              <a:gd name="connsiteX1" fmla="*/ 1009311 w 6466295"/>
              <a:gd name="connsiteY1" fmla="*/ 618015 h 1602621"/>
              <a:gd name="connsiteX2" fmla="*/ 4751795 w 6466295"/>
              <a:gd name="connsiteY2" fmla="*/ 79224 h 1602621"/>
              <a:gd name="connsiteX3" fmla="*/ 6466295 w 6466295"/>
              <a:gd name="connsiteY3" fmla="*/ 3024 h 1602621"/>
              <a:gd name="connsiteX4" fmla="*/ 6466295 w 6466295"/>
              <a:gd name="connsiteY4" fmla="*/ 3024 h 1602621"/>
              <a:gd name="connsiteX0" fmla="*/ 0 w 6466295"/>
              <a:gd name="connsiteY0" fmla="*/ 1602621 h 1602621"/>
              <a:gd name="connsiteX1" fmla="*/ 1009311 w 6466295"/>
              <a:gd name="connsiteY1" fmla="*/ 618015 h 1602621"/>
              <a:gd name="connsiteX2" fmla="*/ 4751795 w 6466295"/>
              <a:gd name="connsiteY2" fmla="*/ 79224 h 1602621"/>
              <a:gd name="connsiteX3" fmla="*/ 6466295 w 6466295"/>
              <a:gd name="connsiteY3" fmla="*/ 3024 h 1602621"/>
              <a:gd name="connsiteX4" fmla="*/ 6466295 w 6466295"/>
              <a:gd name="connsiteY4" fmla="*/ 3024 h 1602621"/>
              <a:gd name="connsiteX0" fmla="*/ 0 w 6466295"/>
              <a:gd name="connsiteY0" fmla="*/ 1607328 h 1607328"/>
              <a:gd name="connsiteX1" fmla="*/ 848800 w 6466295"/>
              <a:gd name="connsiteY1" fmla="*/ 726430 h 1607328"/>
              <a:gd name="connsiteX2" fmla="*/ 4751795 w 6466295"/>
              <a:gd name="connsiteY2" fmla="*/ 83931 h 1607328"/>
              <a:gd name="connsiteX3" fmla="*/ 6466295 w 6466295"/>
              <a:gd name="connsiteY3" fmla="*/ 7731 h 1607328"/>
              <a:gd name="connsiteX4" fmla="*/ 6466295 w 6466295"/>
              <a:gd name="connsiteY4" fmla="*/ 7731 h 1607328"/>
              <a:gd name="connsiteX0" fmla="*/ 0 w 6466295"/>
              <a:gd name="connsiteY0" fmla="*/ 1607328 h 1607328"/>
              <a:gd name="connsiteX1" fmla="*/ 848800 w 6466295"/>
              <a:gd name="connsiteY1" fmla="*/ 726430 h 1607328"/>
              <a:gd name="connsiteX2" fmla="*/ 4751795 w 6466295"/>
              <a:gd name="connsiteY2" fmla="*/ 83931 h 1607328"/>
              <a:gd name="connsiteX3" fmla="*/ 6466295 w 6466295"/>
              <a:gd name="connsiteY3" fmla="*/ 7731 h 1607328"/>
              <a:gd name="connsiteX4" fmla="*/ 6466295 w 6466295"/>
              <a:gd name="connsiteY4" fmla="*/ 7731 h 1607328"/>
              <a:gd name="connsiteX0" fmla="*/ 0 w 6466295"/>
              <a:gd name="connsiteY0" fmla="*/ 1607328 h 1607328"/>
              <a:gd name="connsiteX1" fmla="*/ 848800 w 6466295"/>
              <a:gd name="connsiteY1" fmla="*/ 726430 h 1607328"/>
              <a:gd name="connsiteX2" fmla="*/ 4751795 w 6466295"/>
              <a:gd name="connsiteY2" fmla="*/ 83931 h 1607328"/>
              <a:gd name="connsiteX3" fmla="*/ 6466295 w 6466295"/>
              <a:gd name="connsiteY3" fmla="*/ 7731 h 1607328"/>
              <a:gd name="connsiteX4" fmla="*/ 6466295 w 6466295"/>
              <a:gd name="connsiteY4" fmla="*/ 7731 h 1607328"/>
              <a:gd name="connsiteX0" fmla="*/ 0 w 6466295"/>
              <a:gd name="connsiteY0" fmla="*/ 1603071 h 1603071"/>
              <a:gd name="connsiteX1" fmla="*/ 940521 w 6466295"/>
              <a:gd name="connsiteY1" fmla="*/ 629989 h 1603071"/>
              <a:gd name="connsiteX2" fmla="*/ 4751795 w 6466295"/>
              <a:gd name="connsiteY2" fmla="*/ 79674 h 1603071"/>
              <a:gd name="connsiteX3" fmla="*/ 6466295 w 6466295"/>
              <a:gd name="connsiteY3" fmla="*/ 3474 h 1603071"/>
              <a:gd name="connsiteX4" fmla="*/ 6466295 w 6466295"/>
              <a:gd name="connsiteY4" fmla="*/ 3474 h 1603071"/>
              <a:gd name="connsiteX0" fmla="*/ 0 w 6466295"/>
              <a:gd name="connsiteY0" fmla="*/ 1599597 h 1599597"/>
              <a:gd name="connsiteX1" fmla="*/ 940521 w 6466295"/>
              <a:gd name="connsiteY1" fmla="*/ 626515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940521 w 6466295"/>
              <a:gd name="connsiteY1" fmla="*/ 626515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940521 w 6466295"/>
              <a:gd name="connsiteY1" fmla="*/ 626515 h 1599597"/>
              <a:gd name="connsiteX2" fmla="*/ 1548305 w 6466295"/>
              <a:gd name="connsiteY2" fmla="*/ 245222 h 1599597"/>
              <a:gd name="connsiteX3" fmla="*/ 6466295 w 6466295"/>
              <a:gd name="connsiteY3" fmla="*/ 0 h 1599597"/>
              <a:gd name="connsiteX4" fmla="*/ 6466295 w 6466295"/>
              <a:gd name="connsiteY4" fmla="*/ 0 h 1599597"/>
              <a:gd name="connsiteX0" fmla="*/ 0 w 6466295"/>
              <a:gd name="connsiteY0" fmla="*/ 1599597 h 1599597"/>
              <a:gd name="connsiteX1" fmla="*/ 1548305 w 6466295"/>
              <a:gd name="connsiteY1" fmla="*/ 245222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548305 w 6466295"/>
              <a:gd name="connsiteY1" fmla="*/ 245222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248332 w 6466295"/>
              <a:gd name="connsiteY1" fmla="*/ 327306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248332 w 6466295"/>
              <a:gd name="connsiteY1" fmla="*/ 327306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122027 w 6466295"/>
              <a:gd name="connsiteY1" fmla="*/ 349693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122027 w 6466295"/>
              <a:gd name="connsiteY1" fmla="*/ 349693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599597 h 1599597"/>
              <a:gd name="connsiteX1" fmla="*/ 1122027 w 6466295"/>
              <a:gd name="connsiteY1" fmla="*/ 349693 h 1599597"/>
              <a:gd name="connsiteX2" fmla="*/ 6466295 w 6466295"/>
              <a:gd name="connsiteY2" fmla="*/ 0 h 1599597"/>
              <a:gd name="connsiteX3" fmla="*/ 6466295 w 6466295"/>
              <a:gd name="connsiteY3" fmla="*/ 0 h 1599597"/>
              <a:gd name="connsiteX0" fmla="*/ 0 w 6466295"/>
              <a:gd name="connsiteY0" fmla="*/ 1636908 h 1636908"/>
              <a:gd name="connsiteX1" fmla="*/ 1122027 w 6466295"/>
              <a:gd name="connsiteY1" fmla="*/ 387004 h 1636908"/>
              <a:gd name="connsiteX2" fmla="*/ 6466295 w 6466295"/>
              <a:gd name="connsiteY2" fmla="*/ 37311 h 1636908"/>
              <a:gd name="connsiteX3" fmla="*/ 6466295 w 6466295"/>
              <a:gd name="connsiteY3" fmla="*/ 0 h 1636908"/>
              <a:gd name="connsiteX0" fmla="*/ 0 w 6466295"/>
              <a:gd name="connsiteY0" fmla="*/ 1599597 h 1599597"/>
              <a:gd name="connsiteX1" fmla="*/ 1122027 w 6466295"/>
              <a:gd name="connsiteY1" fmla="*/ 349693 h 1599597"/>
              <a:gd name="connsiteX2" fmla="*/ 6466295 w 6466295"/>
              <a:gd name="connsiteY2" fmla="*/ 0 h 1599597"/>
              <a:gd name="connsiteX0" fmla="*/ 0 w 6513659"/>
              <a:gd name="connsiteY0" fmla="*/ 1502590 h 1502590"/>
              <a:gd name="connsiteX1" fmla="*/ 1122027 w 6513659"/>
              <a:gd name="connsiteY1" fmla="*/ 252686 h 1502590"/>
              <a:gd name="connsiteX2" fmla="*/ 6513659 w 6513659"/>
              <a:gd name="connsiteY2" fmla="*/ 0 h 1502590"/>
              <a:gd name="connsiteX0" fmla="*/ 0 w 6482083"/>
              <a:gd name="connsiteY0" fmla="*/ 1621984 h 1621984"/>
              <a:gd name="connsiteX1" fmla="*/ 1122027 w 6482083"/>
              <a:gd name="connsiteY1" fmla="*/ 372080 h 1621984"/>
              <a:gd name="connsiteX2" fmla="*/ 6482083 w 6482083"/>
              <a:gd name="connsiteY2" fmla="*/ 0 h 1621984"/>
              <a:gd name="connsiteX0" fmla="*/ 0 w 6482083"/>
              <a:gd name="connsiteY0" fmla="*/ 1621984 h 1621984"/>
              <a:gd name="connsiteX1" fmla="*/ 1224650 w 6482083"/>
              <a:gd name="connsiteY1" fmla="*/ 364618 h 1621984"/>
              <a:gd name="connsiteX2" fmla="*/ 6482083 w 6482083"/>
              <a:gd name="connsiteY2" fmla="*/ 0 h 1621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82083" h="1621984">
                <a:moveTo>
                  <a:pt x="0" y="1621984"/>
                </a:moveTo>
                <a:cubicBezTo>
                  <a:pt x="125213" y="1198043"/>
                  <a:pt x="146934" y="631218"/>
                  <a:pt x="1224650" y="364618"/>
                </a:cubicBezTo>
                <a:cubicBezTo>
                  <a:pt x="3013957" y="-15900"/>
                  <a:pt x="5334817" y="55794"/>
                  <a:pt x="6482083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825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419241" y="4621138"/>
            <a:ext cx="83055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35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Ces données proviennent de 16 différentes études avec</a:t>
            </a:r>
            <a:r>
              <a:rPr kumimoji="0" lang="fr-CA" sz="135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différentes tâches et qui varient entre 15 et 31 participants</a:t>
            </a:r>
            <a:endParaRPr kumimoji="0" lang="fr-CA" sz="135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385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897547"/>
            <a:ext cx="8568159" cy="3116238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125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Instructions de la </a:t>
            </a:r>
            <a:r>
              <a:rPr lang="en-IE" sz="11250" b="1" dirty="0" err="1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tâche</a:t>
            </a:r>
            <a:endParaRPr lang="en-IE" sz="80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294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5597" y="0"/>
            <a:ext cx="7428153" cy="788350"/>
          </a:xfrm>
        </p:spPr>
        <p:txBody>
          <a:bodyPr/>
          <a:lstStyle/>
          <a:p>
            <a:r>
              <a:rPr lang="fr-CA" sz="1800" noProof="0" dirty="0">
                <a:solidFill>
                  <a:srgbClr val="000000"/>
                </a:solidFill>
              </a:rPr>
              <a:t>Créer des instructions de tâche</a:t>
            </a:r>
            <a:r>
              <a:rPr lang="fr-CA" noProof="0" dirty="0">
                <a:solidFill>
                  <a:srgbClr val="000000"/>
                </a:solidFill>
              </a:rPr>
              <a:t> – Représentatifs, typiques, corrigibles</a:t>
            </a:r>
            <a:endParaRPr lang="fr-CA" b="1" noProof="0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05492" y="1312998"/>
            <a:ext cx="8300631" cy="3519194"/>
          </a:xfrm>
        </p:spPr>
        <p:txBody>
          <a:bodyPr>
            <a:normAutofit fontScale="85000" lnSpcReduction="10000"/>
          </a:bodyPr>
          <a:lstStyle/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</a:rPr>
              <a:t>Sélectionner des instructions de tâche qui sont typiques pour la tâche prioritaire en question. 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</a:rPr>
              <a:t>Ne pas essayer de choisir des tâches difficiles, inhabituelles ou uniques.</a:t>
            </a:r>
          </a:p>
          <a:p>
            <a:pPr lvl="1">
              <a:spcAft>
                <a:spcPts val="800"/>
              </a:spcAft>
            </a:pPr>
            <a:endParaRPr lang="fr-CA" noProof="0" dirty="0">
              <a:solidFill>
                <a:srgbClr val="000000"/>
              </a:solidFill>
            </a:endParaRP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noProof="0" dirty="0">
                <a:solidFill>
                  <a:srgbClr val="000000"/>
                </a:solidFill>
              </a:rPr>
              <a:t>Tâche principale de Cisco : </a:t>
            </a:r>
            <a:r>
              <a:rPr lang="fr-CA" noProof="0" dirty="0">
                <a:solidFill>
                  <a:srgbClr val="000000"/>
                </a:solidFill>
              </a:rPr>
              <a:t>Télécharger un logiciel. 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noProof="0" dirty="0">
                <a:solidFill>
                  <a:srgbClr val="000000"/>
                </a:solidFill>
              </a:rPr>
              <a:t>Instruction de la tâche : </a:t>
            </a:r>
            <a:r>
              <a:rPr lang="fr-CA" noProof="0" dirty="0">
                <a:solidFill>
                  <a:srgbClr val="000000"/>
                </a:solidFill>
              </a:rPr>
              <a:t>Télécharger le plus récent micrologiciel pour le routeur RV042.</a:t>
            </a:r>
          </a:p>
          <a:p>
            <a:pPr marL="742950" lvl="3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</a:rPr>
              <a:t>C’est un routeur populaire</a:t>
            </a:r>
          </a:p>
          <a:p>
            <a:pPr marL="742950" lvl="3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</a:rPr>
              <a:t>Le processus de téléchargement est représentatif de plusieurs autres routeurs que Cisco vend. </a:t>
            </a:r>
          </a:p>
        </p:txBody>
      </p:sp>
    </p:spTree>
    <p:extLst>
      <p:ext uri="{BB962C8B-B14F-4D97-AF65-F5344CB8AC3E}">
        <p14:creationId xmlns:p14="http://schemas.microsoft.com/office/powerpoint/2010/main" val="231431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4786" y="-1"/>
            <a:ext cx="7428153" cy="788350"/>
          </a:xfrm>
        </p:spPr>
        <p:txBody>
          <a:bodyPr/>
          <a:lstStyle/>
          <a:p>
            <a:r>
              <a:rPr lang="fr-CA" sz="1800" noProof="0" dirty="0">
                <a:solidFill>
                  <a:srgbClr val="000000"/>
                </a:solidFill>
              </a:rPr>
              <a:t>Créer des instructions de tâche</a:t>
            </a:r>
            <a:r>
              <a:rPr lang="fr-CA" noProof="0" dirty="0">
                <a:solidFill>
                  <a:srgbClr val="000000"/>
                </a:solidFill>
              </a:rPr>
              <a:t> – Répétable</a:t>
            </a:r>
            <a:endParaRPr lang="fr-CA" b="1" noProof="0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7743" y="1247683"/>
            <a:ext cx="8300631" cy="3519194"/>
          </a:xfrm>
        </p:spPr>
        <p:txBody>
          <a:bodyPr>
            <a:normAutofit fontScale="77500" lnSpcReduction="20000"/>
          </a:bodyPr>
          <a:lstStyle/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noProof="0" dirty="0">
                <a:solidFill>
                  <a:srgbClr val="000000"/>
                </a:solidFill>
              </a:rPr>
              <a:t>Très important :</a:t>
            </a:r>
            <a:r>
              <a:rPr lang="fr-CA" noProof="0" dirty="0">
                <a:solidFill>
                  <a:srgbClr val="000000"/>
                </a:solidFill>
              </a:rPr>
              <a:t> Les tâches principales dépendent de l’essai des mêmes instructions de la tâche au fil du délai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fr-CA" noProof="0" dirty="0">
              <a:solidFill>
                <a:srgbClr val="000000"/>
              </a:solidFill>
            </a:endParaRP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</a:rPr>
              <a:t>Instructions de tâche de l’OCDE en 2009 : </a:t>
            </a:r>
            <a:r>
              <a:rPr lang="fr-CA" dirty="0">
                <a:solidFill>
                  <a:srgbClr val="000000"/>
                </a:solidFill>
              </a:rPr>
              <a:t>E</a:t>
            </a:r>
            <a:r>
              <a:rPr lang="fr-CA" noProof="0" dirty="0">
                <a:solidFill>
                  <a:srgbClr val="000000"/>
                </a:solidFill>
              </a:rPr>
              <a:t>n 2008, est-ce que le Vietnam était sur la liste des pays qui ont reçu une aide publique au développement?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000000"/>
                </a:solidFill>
              </a:rPr>
              <a:t>Instructions de tâche de l’OCDE en 2013 : E</a:t>
            </a:r>
            <a:r>
              <a:rPr lang="fr-CA" noProof="0" dirty="0">
                <a:solidFill>
                  <a:srgbClr val="000000"/>
                </a:solidFill>
              </a:rPr>
              <a:t>n 2012</a:t>
            </a:r>
            <a:r>
              <a:rPr lang="fr-CA" dirty="0">
                <a:solidFill>
                  <a:srgbClr val="000000"/>
                </a:solidFill>
              </a:rPr>
              <a:t>, est-ce que le Vietnam était sur la liste des pays qui ont reçu une aide publique au développement?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fr-CA" noProof="0" dirty="0">
              <a:solidFill>
                <a:srgbClr val="000000"/>
              </a:solidFill>
            </a:endParaRP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</a:rPr>
              <a:t>Instructions </a:t>
            </a:r>
            <a:r>
              <a:rPr lang="fr-CA" dirty="0">
                <a:solidFill>
                  <a:srgbClr val="000000"/>
                </a:solidFill>
              </a:rPr>
              <a:t>actuelles </a:t>
            </a:r>
            <a:r>
              <a:rPr lang="fr-CA" noProof="0" dirty="0">
                <a:solidFill>
                  <a:srgbClr val="000000"/>
                </a:solidFill>
              </a:rPr>
              <a:t>de </a:t>
            </a:r>
            <a:r>
              <a:rPr lang="fr-CA" dirty="0">
                <a:solidFill>
                  <a:srgbClr val="000000"/>
                </a:solidFill>
              </a:rPr>
              <a:t>tâche de </a:t>
            </a:r>
            <a:r>
              <a:rPr lang="fr-CA" noProof="0" dirty="0">
                <a:solidFill>
                  <a:srgbClr val="000000"/>
                </a:solidFill>
              </a:rPr>
              <a:t>Cisco </a:t>
            </a:r>
            <a:r>
              <a:rPr lang="fr-CA" dirty="0">
                <a:solidFill>
                  <a:srgbClr val="000000"/>
                </a:solidFill>
              </a:rPr>
              <a:t>: Télécharger le plus récent micrologiciel pour le routeur RV042.</a:t>
            </a:r>
            <a:endParaRPr lang="fr-CA" noProof="0" dirty="0">
              <a:solidFill>
                <a:srgbClr val="000000"/>
              </a:solidFill>
            </a:endParaRP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fr-CA" noProof="0" dirty="0">
              <a:solidFill>
                <a:srgbClr val="000000"/>
              </a:solidFill>
            </a:endParaRP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fr-CA" noProof="0" dirty="0">
              <a:solidFill>
                <a:srgbClr val="000000"/>
              </a:solidFill>
            </a:endParaRP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fr-CA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97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4786" y="1581150"/>
            <a:ext cx="4762500" cy="35623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194400" y="0"/>
            <a:ext cx="7427913" cy="788988"/>
          </a:xfrm>
        </p:spPr>
        <p:txBody>
          <a:bodyPr/>
          <a:lstStyle/>
          <a:p>
            <a:r>
              <a:rPr lang="fr-CA" sz="18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Créer des instructions de tâche</a:t>
            </a: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Aucun indice caché</a:t>
            </a:r>
            <a:endParaRPr lang="fr-CA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4452938" y="1289050"/>
            <a:ext cx="4691062" cy="3902075"/>
          </a:xfrm>
        </p:spPr>
        <p:txBody>
          <a:bodyPr>
            <a:normAutofit lnSpcReduction="10000"/>
          </a:bodyPr>
          <a:lstStyle/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N’avoir aucun </a:t>
            </a:r>
            <a:r>
              <a:rPr lang="fr-CA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indice </a:t>
            </a: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l’intérieur de l’instruction de la tâche</a:t>
            </a: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L’opposé de l’</a:t>
            </a: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optimisation pour les moteurs de recherche</a:t>
            </a: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Copier-coller des parties d’instructions dans le moteur de recherche</a:t>
            </a:r>
            <a:endParaRPr lang="fr-CA" noProof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Cacher la véritable intention de la tâche où c’est possible</a:t>
            </a: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 :</a:t>
            </a: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Trouver la politique sur le congé de maternité</a:t>
            </a:r>
          </a:p>
          <a:p>
            <a:pPr marL="3429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b="1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OUI : </a:t>
            </a:r>
            <a:r>
              <a:rPr lang="fr-CA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Votre collègue est enceinte. Combien de mois peut-elle prendre en congé? </a:t>
            </a:r>
            <a:endParaRPr lang="fr-CA" noProof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>
            <p:custDataLst>
              <p:tags r:id="rId4"/>
            </p:custDataLst>
          </p:nvPr>
        </p:nvSpPr>
        <p:spPr>
          <a:xfrm>
            <a:off x="8404713" y="4914901"/>
            <a:ext cx="62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Helvetica Light"/>
              </a:rPr>
              <a:t>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25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259200" y="0"/>
            <a:ext cx="7427913" cy="788988"/>
          </a:xfrm>
        </p:spPr>
        <p:txBody>
          <a:bodyPr/>
          <a:lstStyle/>
          <a:p>
            <a:r>
              <a:rPr lang="fr-CA" sz="1800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Créer des instructions de tâche</a:t>
            </a: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30 mots </a:t>
            </a:r>
            <a:r>
              <a:rPr lang="fr-CA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 moins</a:t>
            </a:r>
            <a:endParaRPr lang="fr-CA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744538" y="1395413"/>
            <a:ext cx="8399462" cy="3519487"/>
          </a:xfrm>
        </p:spPr>
        <p:txBody>
          <a:bodyPr>
            <a:normAutofit/>
          </a:bodyPr>
          <a:lstStyle/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coller dans le clavardage – mémoire à court terme</a:t>
            </a: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plus court </a:t>
            </a:r>
            <a:r>
              <a:rPr lang="fr-CA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 le mieux</a:t>
            </a:r>
            <a:endParaRPr lang="fr-CA" noProof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Viser pour 20 mots ou moins</a:t>
            </a:r>
          </a:p>
          <a:p>
            <a:pPr marL="2857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CA" noProof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de 30 mots</a:t>
            </a:r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>
          <a:xfrm>
            <a:off x="8404713" y="4914901"/>
            <a:ext cx="62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Helvetica Light"/>
              </a:rPr>
              <a:t>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70393" y="1752600"/>
            <a:ext cx="3534320" cy="33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4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66" y="921600"/>
            <a:ext cx="5044069" cy="42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78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897547"/>
            <a:ext cx="8568159" cy="3116238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1250" b="1" dirty="0" err="1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Parcours</a:t>
            </a:r>
            <a:r>
              <a:rPr lang="en-IE" sz="1125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 des clients</a:t>
            </a:r>
            <a:endParaRPr lang="en-IE" sz="80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32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7849" y="-104504"/>
            <a:ext cx="7686471" cy="788350"/>
          </a:xfrm>
        </p:spPr>
        <p:txBody>
          <a:bodyPr/>
          <a:lstStyle/>
          <a:p>
            <a:r>
              <a:rPr lang="fr-CA" noProof="0" dirty="0">
                <a:solidFill>
                  <a:srgbClr val="000000"/>
                </a:solidFill>
              </a:rPr>
              <a:t>Parcours des clients pour les instructions de tâches</a:t>
            </a:r>
            <a:endParaRPr lang="fr-CA" b="1" noProof="0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99796" y="1103991"/>
            <a:ext cx="8371642" cy="3684397"/>
          </a:xfrm>
        </p:spPr>
        <p:txBody>
          <a:bodyPr>
            <a:normAutofit fontScale="47500" lnSpcReduction="20000"/>
          </a:bodyPr>
          <a:lstStyle/>
          <a:p>
            <a:pPr lvl="1">
              <a:spcAft>
                <a:spcPts val="800"/>
              </a:spcAft>
            </a:pPr>
            <a:r>
              <a:rPr lang="fr-CA" b="1" noProof="0" dirty="0">
                <a:solidFill>
                  <a:srgbClr val="000000"/>
                </a:solidFill>
              </a:rPr>
              <a:t>Les 3 principales tâches pour NetApp : </a:t>
            </a:r>
            <a:r>
              <a:rPr lang="fr-CA" sz="1900" dirty="0">
                <a:solidFill>
                  <a:srgbClr val="000000"/>
                </a:solidFill>
              </a:rPr>
              <a:t>Protection des données</a:t>
            </a:r>
            <a:endParaRPr lang="fr-CA" noProof="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fr-CA" b="1" noProof="0" dirty="0">
                <a:solidFill>
                  <a:srgbClr val="000000"/>
                </a:solidFill>
              </a:rPr>
              <a:t>Instructions de tâche : </a:t>
            </a:r>
            <a:r>
              <a:rPr lang="fr-CA" noProof="0" dirty="0">
                <a:solidFill>
                  <a:srgbClr val="000000"/>
                </a:solidFill>
              </a:rPr>
              <a:t>Trouver un document qui </a:t>
            </a:r>
            <a:r>
              <a:rPr lang="fr-CA" dirty="0">
                <a:solidFill>
                  <a:srgbClr val="000000"/>
                </a:solidFill>
              </a:rPr>
              <a:t>vous donne dix avantages principaux de </a:t>
            </a:r>
            <a:r>
              <a:rPr lang="fr-CA" noProof="0" dirty="0">
                <a:solidFill>
                  <a:srgbClr val="000000"/>
                </a:solidFill>
              </a:rPr>
              <a:t>NetApp </a:t>
            </a:r>
            <a:r>
              <a:rPr lang="fr-CA" noProof="0" dirty="0" err="1">
                <a:solidFill>
                  <a:srgbClr val="000000"/>
                </a:solidFill>
              </a:rPr>
              <a:t>SnapVault</a:t>
            </a:r>
            <a:r>
              <a:rPr lang="fr-CA" noProof="0" dirty="0">
                <a:solidFill>
                  <a:srgbClr val="000000"/>
                </a:solidFill>
              </a:rPr>
              <a:t>.</a:t>
            </a:r>
          </a:p>
          <a:p>
            <a:pPr lvl="1">
              <a:spcAft>
                <a:spcPts val="800"/>
              </a:spcAft>
            </a:pPr>
            <a:endParaRPr lang="fr-CA" noProof="0" dirty="0">
              <a:solidFill>
                <a:srgbClr val="000000"/>
              </a:solidFill>
            </a:endParaRPr>
          </a:p>
          <a:p>
            <a:pPr lvl="1">
              <a:spcAft>
                <a:spcPts val="800"/>
              </a:spcAft>
            </a:pPr>
            <a:r>
              <a:rPr lang="fr-CA" b="1" noProof="0" dirty="0">
                <a:solidFill>
                  <a:srgbClr val="000000"/>
                </a:solidFill>
              </a:rPr>
              <a:t>Parcours prévu du client :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fr-CA" noProof="0" dirty="0">
                <a:solidFill>
                  <a:srgbClr val="000000"/>
                </a:solidFill>
              </a:rPr>
              <a:t>Page d’accueil de NetApp.com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fr-CA" noProof="0" dirty="0">
                <a:solidFill>
                  <a:srgbClr val="000000"/>
                </a:solidFill>
              </a:rPr>
              <a:t>Cliquez sur « </a:t>
            </a:r>
            <a:r>
              <a:rPr lang="fr-CA" noProof="0" dirty="0" err="1">
                <a:solidFill>
                  <a:srgbClr val="000000"/>
                </a:solidFill>
              </a:rPr>
              <a:t>Products</a:t>
            </a:r>
            <a:r>
              <a:rPr lang="fr-CA" noProof="0" dirty="0">
                <a:solidFill>
                  <a:srgbClr val="000000"/>
                </a:solidFill>
              </a:rPr>
              <a:t> » (Produits) dans le menu principal des produits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fr-CA" noProof="0" dirty="0">
                <a:solidFill>
                  <a:srgbClr val="000000"/>
                </a:solidFill>
              </a:rPr>
              <a:t>Cliquez sur « Data Protection Software » (Logiciel de protection des données)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fr-CA" noProof="0" dirty="0">
                <a:solidFill>
                  <a:srgbClr val="000000"/>
                </a:solidFill>
              </a:rPr>
              <a:t>Sur la page « NetApp Data Protection Software », cliquez sur « </a:t>
            </a:r>
            <a:r>
              <a:rPr lang="fr-CA" noProof="0" dirty="0" err="1">
                <a:solidFill>
                  <a:srgbClr val="000000"/>
                </a:solidFill>
              </a:rPr>
              <a:t>SnapVault</a:t>
            </a:r>
            <a:r>
              <a:rPr lang="fr-CA" noProof="0" dirty="0">
                <a:solidFill>
                  <a:srgbClr val="000000"/>
                </a:solidFill>
              </a:rPr>
              <a:t> »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fr-CA" noProof="0" dirty="0">
                <a:solidFill>
                  <a:srgbClr val="000000"/>
                </a:solidFill>
              </a:rPr>
              <a:t>Sur la page du produit « </a:t>
            </a:r>
            <a:r>
              <a:rPr lang="fr-CA" noProof="0" dirty="0" err="1">
                <a:solidFill>
                  <a:srgbClr val="000000"/>
                </a:solidFill>
              </a:rPr>
              <a:t>SnapVault</a:t>
            </a:r>
            <a:r>
              <a:rPr lang="fr-CA" noProof="0" dirty="0">
                <a:solidFill>
                  <a:srgbClr val="000000"/>
                </a:solidFill>
              </a:rPr>
              <a:t> », allez </a:t>
            </a:r>
            <a:r>
              <a:rPr lang="fr-CA" dirty="0">
                <a:solidFill>
                  <a:srgbClr val="000000"/>
                </a:solidFill>
              </a:rPr>
              <a:t>sur « More info » (</a:t>
            </a:r>
            <a:r>
              <a:rPr lang="fr-CA" noProof="0" dirty="0">
                <a:solidFill>
                  <a:srgbClr val="000000"/>
                </a:solidFill>
              </a:rPr>
              <a:t>Plus d’information) situé à droite, puis cliquez sur « </a:t>
            </a:r>
            <a:r>
              <a:rPr lang="fr-CA" noProof="0" dirty="0" err="1">
                <a:solidFill>
                  <a:srgbClr val="000000"/>
                </a:solidFill>
              </a:rPr>
              <a:t>SnapVault</a:t>
            </a:r>
            <a:r>
              <a:rPr lang="fr-CA" noProof="0" dirty="0">
                <a:solidFill>
                  <a:srgbClr val="000000"/>
                </a:solidFill>
              </a:rPr>
              <a:t> Top </a:t>
            </a:r>
            <a:r>
              <a:rPr lang="fr-CA" noProof="0" dirty="0" err="1">
                <a:solidFill>
                  <a:srgbClr val="000000"/>
                </a:solidFill>
              </a:rPr>
              <a:t>Reasons</a:t>
            </a:r>
            <a:r>
              <a:rPr lang="fr-CA" noProof="0" dirty="0">
                <a:solidFill>
                  <a:srgbClr val="000000"/>
                </a:solidFill>
              </a:rPr>
              <a:t> PDF » (Principales raisons pour </a:t>
            </a:r>
            <a:r>
              <a:rPr lang="fr-CA" noProof="0" dirty="0" err="1">
                <a:solidFill>
                  <a:srgbClr val="000000"/>
                </a:solidFill>
              </a:rPr>
              <a:t>SnapVAullt</a:t>
            </a:r>
            <a:r>
              <a:rPr lang="fr-CA" noProof="0" dirty="0">
                <a:solidFill>
                  <a:srgbClr val="000000"/>
                </a:solidFill>
              </a:rPr>
              <a:t> PDF)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fr-CA" noProof="0" dirty="0">
                <a:solidFill>
                  <a:srgbClr val="000000"/>
                </a:solidFill>
              </a:rPr>
              <a:t>Page de renvoi : </a:t>
            </a:r>
            <a:r>
              <a:rPr lang="fr-CA" noProof="0" dirty="0">
                <a:solidFill>
                  <a:srgbClr val="000000"/>
                </a:solidFill>
                <a:hlinkClick r:id="rId5"/>
              </a:rPr>
              <a:t>http://www.netapp.com/us/system/pdf-reader.aspx?cc=us&amp;m=ds-5944.pdf&amp;pdfUri=tcm:10-120975</a:t>
            </a:r>
            <a:r>
              <a:rPr lang="fr-CA" noProof="0" dirty="0">
                <a:solidFill>
                  <a:srgbClr val="000000"/>
                </a:solidFill>
              </a:rPr>
              <a:t> (en anglais seulement)</a:t>
            </a:r>
          </a:p>
          <a:p>
            <a:pPr marL="342900" lvl="1" indent="-342900">
              <a:spcAft>
                <a:spcPts val="800"/>
              </a:spcAft>
              <a:buFont typeface="+mj-lt"/>
              <a:buAutoNum type="arabicPeriod"/>
            </a:pPr>
            <a:r>
              <a:rPr lang="fr-CA" noProof="0" dirty="0">
                <a:solidFill>
                  <a:srgbClr val="000000"/>
                </a:solidFill>
              </a:rPr>
              <a:t>Réponse : PDF sur « Top </a:t>
            </a:r>
            <a:r>
              <a:rPr lang="fr-CA" noProof="0" dirty="0" err="1">
                <a:solidFill>
                  <a:srgbClr val="000000"/>
                </a:solidFill>
              </a:rPr>
              <a:t>Reasons</a:t>
            </a:r>
            <a:r>
              <a:rPr lang="fr-CA" noProof="0" dirty="0">
                <a:solidFill>
                  <a:srgbClr val="000000"/>
                </a:solidFill>
              </a:rPr>
              <a:t> – </a:t>
            </a:r>
            <a:r>
              <a:rPr lang="fr-CA" noProof="0" dirty="0" err="1">
                <a:solidFill>
                  <a:srgbClr val="000000"/>
                </a:solidFill>
              </a:rPr>
              <a:t>Why</a:t>
            </a:r>
            <a:r>
              <a:rPr lang="fr-CA" noProof="0" dirty="0">
                <a:solidFill>
                  <a:srgbClr val="000000"/>
                </a:solidFill>
              </a:rPr>
              <a:t> Use NetApp Snap Vault </a:t>
            </a:r>
            <a:r>
              <a:rPr lang="fr-CA" noProof="0" dirty="0" err="1">
                <a:solidFill>
                  <a:srgbClr val="000000"/>
                </a:solidFill>
              </a:rPr>
              <a:t>Replication-Based</a:t>
            </a:r>
            <a:r>
              <a:rPr lang="fr-CA" noProof="0" dirty="0">
                <a:solidFill>
                  <a:srgbClr val="000000"/>
                </a:solidFill>
              </a:rPr>
              <a:t> Disk-to-Disk Backup » (Raisons principales – Pourquoi utiliser la sauvegarde de disque à disque basé sur la reproduction de NetApp Snap Vault) </a:t>
            </a:r>
          </a:p>
        </p:txBody>
      </p:sp>
    </p:spTree>
    <p:extLst>
      <p:ext uri="{BB962C8B-B14F-4D97-AF65-F5344CB8AC3E}">
        <p14:creationId xmlns:p14="http://schemas.microsoft.com/office/powerpoint/2010/main" val="37081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12906" b="28334"/>
          <a:stretch/>
        </p:blipFill>
        <p:spPr>
          <a:xfrm>
            <a:off x="-57510" y="-19237"/>
            <a:ext cx="9494807" cy="52111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94786" y="-1"/>
            <a:ext cx="7428153" cy="788350"/>
          </a:xfrm>
        </p:spPr>
        <p:txBody>
          <a:bodyPr/>
          <a:lstStyle/>
          <a:p>
            <a:r>
              <a:rPr lang="fr-CA" sz="1800" noProof="0" dirty="0">
                <a:solidFill>
                  <a:srgbClr val="000000"/>
                </a:solidFill>
              </a:rPr>
              <a:t>Créer des instructions de tâche</a:t>
            </a:r>
            <a:r>
              <a:rPr lang="fr-CA" noProof="0" dirty="0">
                <a:solidFill>
                  <a:srgbClr val="000000"/>
                </a:solidFill>
              </a:rPr>
              <a:t/>
            </a:r>
            <a:br>
              <a:rPr lang="fr-CA" noProof="0" dirty="0">
                <a:solidFill>
                  <a:srgbClr val="000000"/>
                </a:solidFill>
              </a:rPr>
            </a:br>
            <a:r>
              <a:rPr lang="fr-CA" noProof="0" dirty="0">
                <a:solidFill>
                  <a:srgbClr val="000000"/>
                </a:solidFill>
              </a:rPr>
              <a:t>Délai ciblé</a:t>
            </a:r>
            <a:endParaRPr lang="fr-CA" b="1" noProof="0" dirty="0"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45488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1174595"/>
            <a:ext cx="8568159" cy="2659190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80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OBSERVATIONS </a:t>
            </a:r>
            <a:r>
              <a:rPr lang="en-IE" sz="112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À DISTANCE</a:t>
            </a:r>
            <a:endParaRPr lang="en-IE" sz="112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35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501184"/>
            <a:ext cx="8568159" cy="4154984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50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PLUS RAPIDES</a:t>
            </a:r>
            <a:endParaRPr lang="en-IE" sz="150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572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501184"/>
            <a:ext cx="8568159" cy="4154984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50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MOINS CHÈRES</a:t>
            </a:r>
            <a:endParaRPr lang="en-IE" sz="150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92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Title 1"/>
          <p:cNvSpPr>
            <a:spLocks noGrp="1"/>
          </p:cNvSpPr>
          <p:nvPr>
            <p:ph type="title"/>
          </p:nvPr>
        </p:nvSpPr>
        <p:spPr>
          <a:xfrm>
            <a:off x="232307" y="1912574"/>
            <a:ext cx="8568159" cy="1440394"/>
          </a:xfrm>
          <a:ln>
            <a:noFill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IE" sz="10400" b="1" dirty="0" smtClean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MEILLEURES</a:t>
            </a:r>
            <a:endParaRPr lang="en-IE" sz="10400" b="1" dirty="0">
              <a:ln>
                <a:solidFill>
                  <a:schemeClr val="accent1"/>
                </a:solidFill>
              </a:ln>
              <a:solidFill>
                <a:schemeClr val="bg1"/>
              </a:solidFill>
              <a:latin typeface="Arial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782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631166" y="36682"/>
            <a:ext cx="10553031" cy="70599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94786" y="-166780"/>
            <a:ext cx="7428153" cy="788350"/>
          </a:xfrm>
        </p:spPr>
        <p:txBody>
          <a:bodyPr/>
          <a:lstStyle/>
          <a:p>
            <a:r>
              <a:rPr lang="fr-CA" noProof="0" dirty="0">
                <a:solidFill>
                  <a:srgbClr val="000000"/>
                </a:solidFill>
              </a:rPr>
              <a:t>Compétences requises pour mesurer</a:t>
            </a:r>
            <a:endParaRPr lang="fr-CA" b="1" noProof="0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860893" y="1855052"/>
            <a:ext cx="2134733" cy="1436788"/>
          </a:xfrm>
        </p:spPr>
        <p:txBody>
          <a:bodyPr>
            <a:normAutofit/>
          </a:bodyPr>
          <a:lstStyle/>
          <a:p>
            <a:pPr marL="228577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fr-CA" sz="2800" b="1" noProof="0" dirty="0"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Patient</a:t>
            </a:r>
          </a:p>
          <a:p>
            <a:pPr marL="228577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fr-CA" sz="2800" b="1" noProof="0" dirty="0"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Silencieux</a:t>
            </a:r>
          </a:p>
        </p:txBody>
      </p:sp>
      <p:sp>
        <p:nvSpPr>
          <p:cNvPr id="6" name="Content Placeholder 3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653186" y="259568"/>
            <a:ext cx="1939506" cy="110285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18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69863" indent="-169863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00050" indent="-230188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631825" indent="-231775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»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41ABC8"/>
              </a:buClr>
              <a:buSzTx/>
              <a:buFont typeface="Arial"/>
              <a:buNone/>
              <a:tabLst/>
              <a:defRPr/>
            </a:pPr>
            <a:r>
              <a:rPr kumimoji="0" lang="fr-CA" sz="28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Empathique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41ABC8"/>
              </a:buClr>
              <a:buSzTx/>
              <a:buFont typeface="Arial"/>
              <a:buNone/>
              <a:tabLst/>
              <a:defRPr/>
            </a:pPr>
            <a:r>
              <a:rPr kumimoji="0" lang="fr-CA" sz="28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Modeste</a:t>
            </a:r>
          </a:p>
        </p:txBody>
      </p:sp>
      <p:sp>
        <p:nvSpPr>
          <p:cNvPr id="7" name="Content Placeholder 3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03879" y="810997"/>
            <a:ext cx="2134733" cy="14367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1800" b="1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None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69863" indent="-169863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00050" indent="-230188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–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631825" indent="-231775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»"/>
              <a:defRPr sz="18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41ABC8"/>
              </a:buClr>
              <a:buSzTx/>
              <a:buFont typeface="Arial"/>
              <a:buNone/>
              <a:tabLst/>
              <a:defRPr/>
            </a:pPr>
            <a:r>
              <a:rPr kumimoji="0" lang="fr-CA" sz="28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Analytique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41ABC8"/>
              </a:buClr>
              <a:buSzTx/>
              <a:buFont typeface="Arial"/>
              <a:buNone/>
              <a:tabLst/>
              <a:defRPr/>
            </a:pPr>
            <a:r>
              <a:rPr kumimoji="0" lang="fr-CA" sz="28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Méthodiqu</a:t>
            </a:r>
            <a:r>
              <a:rPr kumimoji="0" lang="fr-CA" sz="28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379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4785" y="-1"/>
            <a:ext cx="8209927" cy="788350"/>
          </a:xfrm>
        </p:spPr>
        <p:txBody>
          <a:bodyPr/>
          <a:lstStyle/>
          <a:p>
            <a:r>
              <a:rPr lang="fr-CA" sz="1800" noProof="0" dirty="0">
                <a:solidFill>
                  <a:srgbClr val="000000"/>
                </a:solidFill>
              </a:rPr>
              <a:t>Compétences requises pour mesurer</a:t>
            </a:r>
            <a:r>
              <a:rPr lang="fr-CA" noProof="0" dirty="0">
                <a:solidFill>
                  <a:srgbClr val="000000"/>
                </a:solidFill>
              </a:rPr>
              <a:t> – Ce qu’il NE faut PAS faire</a:t>
            </a:r>
            <a:endParaRPr lang="fr-CA" b="1" noProof="0" dirty="0">
              <a:latin typeface="+mj-lt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45232" y="1195432"/>
            <a:ext cx="8326206" cy="3519194"/>
          </a:xfrm>
        </p:spPr>
        <p:txBody>
          <a:bodyPr>
            <a:norm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sz="1800" b="1" noProof="0" dirty="0"/>
              <a:t>Ne pas parler à haute voix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sz="1800" b="1" noProof="0" dirty="0"/>
              <a:t>Aucun repérage des exceptions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sz="1800" b="1" noProof="0" dirty="0"/>
              <a:t>Aucune directive ou indice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sz="1800" b="1" noProof="0" dirty="0"/>
              <a:t>Aucune conversation continue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sz="1800" b="1" noProof="0" dirty="0"/>
              <a:t>Aucune ambiance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sz="1800" b="1" noProof="0" dirty="0"/>
              <a:t>Aucun jugement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sz="1800" b="1" noProof="0" dirty="0"/>
              <a:t>Aucune réponse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sz="1800" b="1" noProof="0" dirty="0" smtClean="0"/>
              <a:t>Aucun </a:t>
            </a:r>
            <a:r>
              <a:rPr lang="fr-CA" sz="1800" b="1" noProof="0" dirty="0"/>
              <a:t>tapage bruyant sur les claviers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CA" sz="1800" b="1" noProof="0" dirty="0"/>
              <a:t>Aucune respiration bruyante</a:t>
            </a:r>
          </a:p>
          <a:p>
            <a:pPr lvl="1">
              <a:spcAft>
                <a:spcPts val="800"/>
              </a:spcAft>
            </a:pPr>
            <a:endParaRPr lang="fr-CA" noProof="0" dirty="0"/>
          </a:p>
          <a:p>
            <a:pPr lvl="1">
              <a:spcAft>
                <a:spcPts val="800"/>
              </a:spcAft>
            </a:pPr>
            <a:endParaRPr lang="fr-CA" noProof="0" dirty="0"/>
          </a:p>
        </p:txBody>
      </p:sp>
      <p:sp>
        <p:nvSpPr>
          <p:cNvPr id="2" name="TextBox 1"/>
          <p:cNvSpPr txBox="1"/>
          <p:nvPr>
            <p:custDataLst>
              <p:tags r:id="rId3"/>
            </p:custDataLst>
          </p:nvPr>
        </p:nvSpPr>
        <p:spPr>
          <a:xfrm>
            <a:off x="8404713" y="4914901"/>
            <a:ext cx="62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Helvetica Light"/>
              </a:rPr>
              <a:t>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96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Résultats globaux : Réussite, échec et délais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317437"/>
            <a:ext cx="3708400" cy="2648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27400" y="1317437"/>
            <a:ext cx="5245100" cy="2858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77427" y="3731740"/>
            <a:ext cx="53134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800" dirty="0" err="1" smtClean="0">
                <a:latin typeface="Helvetica Light"/>
                <a:cs typeface="Helvetica Light"/>
              </a:rPr>
              <a:t>Échec</a:t>
            </a:r>
            <a:endParaRPr lang="en-CA" sz="800" dirty="0" smtClean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0065" y="3921222"/>
            <a:ext cx="241163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smtClean="0">
                <a:latin typeface="Helvetica Light"/>
                <a:cs typeface="Helvetica Light"/>
              </a:rPr>
              <a:t>Temps </a:t>
            </a:r>
            <a:r>
              <a:rPr lang="en-CA" sz="1000" dirty="0" err="1" smtClean="0">
                <a:latin typeface="Helvetica Light"/>
                <a:cs typeface="Helvetica Light"/>
              </a:rPr>
              <a:t>d’achèvement</a:t>
            </a:r>
            <a:r>
              <a:rPr lang="en-CA" sz="1000" dirty="0">
                <a:latin typeface="Helvetica Light"/>
                <a:cs typeface="Helvetica Light"/>
              </a:rPr>
              <a:t> </a:t>
            </a:r>
            <a:r>
              <a:rPr lang="en-CA" sz="1000" dirty="0" smtClean="0">
                <a:latin typeface="Helvetica Light"/>
                <a:cs typeface="Helvetica Light"/>
              </a:rPr>
              <a:t>de la </a:t>
            </a:r>
            <a:r>
              <a:rPr lang="en-CA" sz="1000" dirty="0" err="1" smtClean="0">
                <a:latin typeface="Helvetica Light"/>
                <a:cs typeface="Helvetica Light"/>
              </a:rPr>
              <a:t>tâche</a:t>
            </a:r>
            <a:endParaRPr lang="en-CA" sz="1000" dirty="0" smtClean="0">
              <a:latin typeface="Helvetica Light"/>
              <a:cs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2263326" y="2559917"/>
            <a:ext cx="241163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smtClean="0">
                <a:latin typeface="Helvetica Light"/>
                <a:cs typeface="Helvetica Light"/>
              </a:rPr>
              <a:t>Participants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40660" y="1336596"/>
            <a:ext cx="20553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800" dirty="0" smtClean="0">
                <a:latin typeface="Helvetica Light"/>
                <a:cs typeface="Helvetica Light"/>
              </a:rPr>
              <a:t>Temps de </a:t>
            </a:r>
            <a:r>
              <a:rPr lang="en-CA" sz="800" dirty="0" err="1" smtClean="0">
                <a:latin typeface="Helvetica Light"/>
                <a:cs typeface="Helvetica Light"/>
              </a:rPr>
              <a:t>succès</a:t>
            </a:r>
            <a:r>
              <a:rPr lang="en-CA" sz="800" dirty="0" smtClean="0">
                <a:latin typeface="Helvetica Light"/>
                <a:cs typeface="Helvetica Light"/>
              </a:rPr>
              <a:t> </a:t>
            </a:r>
            <a:r>
              <a:rPr lang="en-CA" sz="800" dirty="0" err="1" smtClean="0">
                <a:latin typeface="Helvetica Light"/>
                <a:cs typeface="Helvetica Light"/>
              </a:rPr>
              <a:t>moyen</a:t>
            </a:r>
            <a:r>
              <a:rPr lang="en-CA" sz="800" dirty="0" smtClean="0">
                <a:latin typeface="Helvetica Light"/>
                <a:cs typeface="Helvetica Light"/>
              </a:rPr>
              <a:t> : </a:t>
            </a:r>
            <a:br>
              <a:rPr lang="en-CA" sz="800" dirty="0" smtClean="0">
                <a:latin typeface="Helvetica Light"/>
                <a:cs typeface="Helvetica Light"/>
              </a:rPr>
            </a:br>
            <a:r>
              <a:rPr lang="en-CA" sz="800" dirty="0" smtClean="0">
                <a:latin typeface="Helvetica Light"/>
                <a:cs typeface="Helvetica Light"/>
              </a:rPr>
              <a:t>115 </a:t>
            </a:r>
            <a:r>
              <a:rPr lang="en-CA" sz="800" dirty="0" err="1" smtClean="0">
                <a:latin typeface="Helvetica Light"/>
                <a:cs typeface="Helvetica Light"/>
              </a:rPr>
              <a:t>secondes</a:t>
            </a:r>
            <a:endParaRPr lang="en-CA" sz="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46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241287" y="1032900"/>
            <a:ext cx="7427913" cy="592138"/>
          </a:xfrm>
        </p:spPr>
        <p:txBody>
          <a:bodyPr/>
          <a:lstStyle/>
          <a:p>
            <a:r>
              <a:rPr lang="fr-CA" altLang="nl-BE" sz="1800" noProof="0" dirty="0"/>
              <a:t>30 </a:t>
            </a:r>
            <a:r>
              <a:rPr lang="fr-CA" altLang="nl-BE" sz="1800" dirty="0" smtClean="0"/>
              <a:t>catégories </a:t>
            </a:r>
            <a:r>
              <a:rPr lang="fr-CA" altLang="nl-BE" sz="1800" noProof="0" dirty="0" smtClean="0"/>
              <a:t>pour </a:t>
            </a:r>
            <a:r>
              <a:rPr lang="fr-CA" altLang="nl-BE" sz="1800" noProof="0" dirty="0"/>
              <a:t>le triage</a:t>
            </a:r>
          </a:p>
        </p:txBody>
      </p:sp>
      <p:pic>
        <p:nvPicPr>
          <p:cNvPr id="10243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86" y="831164"/>
            <a:ext cx="317182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62087" y="759164"/>
            <a:ext cx="59040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800" dirty="0" err="1" smtClean="0">
                <a:latin typeface="Helvetica Light"/>
                <a:cs typeface="Helvetica Light"/>
              </a:rPr>
              <a:t>Tâches</a:t>
            </a:r>
            <a:endParaRPr lang="en-CA" sz="800" dirty="0" smtClean="0">
              <a:latin typeface="Helvetica Light"/>
              <a:cs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10487" y="731564"/>
            <a:ext cx="891600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CA" sz="800" dirty="0" smtClean="0">
                <a:latin typeface="Helvetica Light"/>
                <a:cs typeface="Helvetica Light"/>
              </a:rPr>
              <a:t>% du total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627" y="4496164"/>
            <a:ext cx="439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d’identification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des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principales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Commission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européene</a:t>
            </a:r>
            <a:endParaRPr lang="en-CA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238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0" y="1"/>
            <a:ext cx="9220200" cy="512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55588" y="626274"/>
            <a:ext cx="2664612" cy="440527"/>
          </a:xfrm>
          <a:prstGeom prst="rect">
            <a:avLst/>
          </a:prstGeom>
          <a:noFill/>
          <a:ln w="476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35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3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66681" y="0"/>
            <a:ext cx="9077320" cy="679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90205" y="3584091"/>
            <a:ext cx="5157307" cy="383752"/>
          </a:xfrm>
          <a:prstGeom prst="rect">
            <a:avLst/>
          </a:prstGeom>
          <a:noFill/>
          <a:ln w="47625" algn="ctr">
            <a:solidFill>
              <a:srgbClr val="C00000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>
              <a:solidFill>
                <a:srgbClr val="015D8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75111" y="0"/>
            <a:ext cx="9219112" cy="4832092"/>
          </a:xfrm>
          <a:prstGeom prst="rect">
            <a:avLst/>
          </a:prstGeom>
          <a:solidFill>
            <a:schemeClr val="accent1">
              <a:alpha val="94901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4400" b="1" dirty="0">
                <a:solidFill>
                  <a:srgbClr val="002633"/>
                </a:solidFill>
                <a:latin typeface="Arial" pitchFamily="34" charset="0"/>
                <a:cs typeface="Arial" pitchFamily="34" charset="0"/>
              </a:rPr>
              <a:t>Lors du traitement pour son ulcère d’estomac, Deborah </a:t>
            </a:r>
            <a:r>
              <a:rPr lang="fr-CA" sz="4400" b="1" dirty="0" err="1">
                <a:solidFill>
                  <a:srgbClr val="002633"/>
                </a:solidFill>
                <a:latin typeface="Arial" pitchFamily="34" charset="0"/>
                <a:cs typeface="Arial" pitchFamily="34" charset="0"/>
              </a:rPr>
              <a:t>Knifton</a:t>
            </a:r>
            <a:r>
              <a:rPr lang="fr-CA" sz="4400" b="1" dirty="0">
                <a:solidFill>
                  <a:srgbClr val="002633"/>
                </a:solidFill>
                <a:latin typeface="Arial" pitchFamily="34" charset="0"/>
                <a:cs typeface="Arial" pitchFamily="34" charset="0"/>
              </a:rPr>
              <a:t> a été dévastée en apprenant qu’elle avait le cancer de l’estomac. À l’âge de 40 ans, elle a eu une chirurgie pour enlever son estomac.</a:t>
            </a:r>
            <a:endParaRPr lang="fr-CA" sz="4400" dirty="0">
              <a:solidFill>
                <a:srgbClr val="002633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5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build="allAtOnce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505" name="Picture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" y="4"/>
            <a:ext cx="10185140" cy="514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79389" y="846537"/>
            <a:ext cx="2445809" cy="348716"/>
          </a:xfrm>
          <a:prstGeom prst="rect">
            <a:avLst/>
          </a:prstGeom>
          <a:noFill/>
          <a:ln w="476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35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3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13" y="1688308"/>
            <a:ext cx="3821628" cy="258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152703" y="100720"/>
            <a:ext cx="5786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 fontAlgn="t"/>
            <a:r>
              <a:rPr lang="fr-CA" sz="1500" b="1" kern="0" dirty="0">
                <a:solidFill>
                  <a:srgbClr val="015D8B"/>
                </a:solidFill>
              </a:rPr>
              <a:t>Il y a une dette que l’on vous doit d’un montant de 2000 £ pour une facture émise plus tôt cette année. Elle est devenue en souffrance le 1</a:t>
            </a:r>
            <a:r>
              <a:rPr lang="fr-CA" sz="1500" b="1" kern="0" baseline="30000" dirty="0">
                <a:solidFill>
                  <a:srgbClr val="015D8B"/>
                </a:solidFill>
              </a:rPr>
              <a:t>er</a:t>
            </a:r>
            <a:r>
              <a:rPr lang="fr-CA" sz="1500" b="1" kern="0" dirty="0">
                <a:solidFill>
                  <a:srgbClr val="015D8B"/>
                </a:solidFill>
              </a:rPr>
              <a:t> juillet 2011. Vous n’avez aucun contrat avec le débiteur. Vous pouvez prélever des intérêts. Combien? </a:t>
            </a:r>
            <a:endParaRPr lang="fr-CA" sz="1500" kern="0" dirty="0">
              <a:solidFill>
                <a:srgbClr val="015D8B"/>
              </a:solidFill>
            </a:endParaRPr>
          </a:p>
        </p:txBody>
      </p:sp>
      <p:sp>
        <p:nvSpPr>
          <p:cNvPr id="16" name="Rectangle 15"/>
          <p:cNvSpPr/>
          <p:nvPr>
            <p:custDataLst>
              <p:tags r:id="rId4"/>
            </p:custDataLst>
          </p:nvPr>
        </p:nvSpPr>
        <p:spPr bwMode="auto">
          <a:xfrm>
            <a:off x="297797" y="4179105"/>
            <a:ext cx="2313141" cy="267893"/>
          </a:xfrm>
          <a:prstGeom prst="rect">
            <a:avLst/>
          </a:prstGeom>
          <a:solidFill>
            <a:srgbClr val="015D8B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r" defTabSz="342900"/>
            <a:r>
              <a:rPr lang="fr-CA" sz="1200" b="1" kern="0" dirty="0">
                <a:solidFill>
                  <a:srgbClr val="FFFFFF"/>
                </a:solidFill>
              </a:rPr>
              <a:t>Délai moyen sur la tâche (sec) =</a:t>
            </a:r>
          </a:p>
        </p:txBody>
      </p:sp>
      <p:sp>
        <p:nvSpPr>
          <p:cNvPr id="17" name="Rectangle 16"/>
          <p:cNvSpPr/>
          <p:nvPr>
            <p:custDataLst>
              <p:tags r:id="rId5"/>
            </p:custDataLst>
          </p:nvPr>
        </p:nvSpPr>
        <p:spPr bwMode="auto">
          <a:xfrm>
            <a:off x="2664517" y="4179105"/>
            <a:ext cx="535785" cy="267893"/>
          </a:xfrm>
          <a:prstGeom prst="rect">
            <a:avLst/>
          </a:prstGeom>
          <a:solidFill>
            <a:srgbClr val="015D8B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342900"/>
            <a:r>
              <a:rPr lang="en-CA" sz="1200" b="1" kern="0" dirty="0">
                <a:solidFill>
                  <a:srgbClr val="FFFFFF"/>
                </a:solidFill>
              </a:rPr>
              <a:t>320,5</a:t>
            </a:r>
          </a:p>
        </p:txBody>
      </p:sp>
      <p:sp>
        <p:nvSpPr>
          <p:cNvPr id="18" name="Rectangle 17"/>
          <p:cNvSpPr/>
          <p:nvPr>
            <p:custDataLst>
              <p:tags r:id="rId6"/>
            </p:custDataLst>
          </p:nvPr>
        </p:nvSpPr>
        <p:spPr bwMode="auto">
          <a:xfrm>
            <a:off x="297797" y="4500576"/>
            <a:ext cx="2313141" cy="26789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r" defTabSz="342900"/>
            <a:r>
              <a:rPr lang="fr-CA" sz="1200" b="1" kern="0" dirty="0">
                <a:solidFill>
                  <a:srgbClr val="015D8B"/>
                </a:solidFill>
              </a:rPr>
              <a:t>Délai ciblé pour la tâche (sec) =</a:t>
            </a:r>
            <a:endParaRPr lang="fr-CA" sz="1200" b="1" kern="0" dirty="0">
              <a:solidFill>
                <a:srgbClr val="014E76"/>
              </a:solidFill>
            </a:endParaRPr>
          </a:p>
        </p:txBody>
      </p:sp>
      <p:sp>
        <p:nvSpPr>
          <p:cNvPr id="19" name="Rectangle 18"/>
          <p:cNvSpPr/>
          <p:nvPr>
            <p:custDataLst>
              <p:tags r:id="rId7"/>
            </p:custDataLst>
          </p:nvPr>
        </p:nvSpPr>
        <p:spPr bwMode="auto">
          <a:xfrm>
            <a:off x="2671660" y="4500576"/>
            <a:ext cx="528642" cy="267893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 defTabSz="342900"/>
            <a:r>
              <a:rPr lang="en-US" sz="1200" b="1" kern="0">
                <a:solidFill>
                  <a:srgbClr val="015D8B"/>
                </a:solidFill>
                <a:cs typeface="Calibri" pitchFamily="34" charset="0"/>
              </a:rPr>
              <a:t>150</a:t>
            </a:r>
            <a:endParaRPr lang="en-US" sz="1200" b="1" kern="0" dirty="0">
              <a:solidFill>
                <a:srgbClr val="015D8B"/>
              </a:solidFill>
              <a:cs typeface="Calibri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 rotWithShape="1">
          <a:blip r:embed="rId11" cstate="print"/>
          <a:srcRect r="25877" b="76245"/>
          <a:stretch/>
        </p:blipFill>
        <p:spPr bwMode="auto">
          <a:xfrm>
            <a:off x="4788239" y="2580642"/>
            <a:ext cx="4197278" cy="627534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373395" y="2465174"/>
            <a:ext cx="8402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 err="1" smtClean="0">
                <a:latin typeface="Helvetica Light"/>
                <a:cs typeface="Helvetica Light"/>
              </a:rPr>
              <a:t>Succès</a:t>
            </a:r>
            <a:endParaRPr lang="en-CA" sz="1400" dirty="0" smtClean="0">
              <a:latin typeface="Helvetica Light"/>
              <a:cs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71340" y="2784388"/>
            <a:ext cx="8402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 err="1" smtClean="0">
                <a:latin typeface="Helvetica Light"/>
                <a:cs typeface="Helvetica Light"/>
              </a:rPr>
              <a:t>Échec</a:t>
            </a:r>
            <a:endParaRPr lang="en-CA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7213" y="3122142"/>
            <a:ext cx="11491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 smtClean="0">
                <a:latin typeface="Helvetica Light"/>
                <a:cs typeface="Helvetica Light"/>
              </a:rPr>
              <a:t>Catastrophe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06686" y="3955143"/>
            <a:ext cx="4499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d’indicateur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 rendement de la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Business Link, 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Royaume-Uni</a:t>
            </a:r>
            <a:endParaRPr lang="en-CA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9852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99553" y="160767"/>
            <a:ext cx="6590109" cy="487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defTabSz="342900" eaLnBrk="0" hangingPunct="0"/>
            <a:r>
              <a:rPr lang="fr-CA" sz="2400" b="1" kern="0" dirty="0">
                <a:solidFill>
                  <a:srgbClr val="015D8B"/>
                </a:solidFill>
                <a:cs typeface="Times New Roman" pitchFamily="18" charset="0"/>
              </a:rPr>
              <a:t>1 Dette</a:t>
            </a:r>
          </a:p>
          <a:p>
            <a:pPr marL="342900" indent="-342900" defTabSz="342900" eaLnBrk="0" hangingPunct="0"/>
            <a:r>
              <a:rPr lang="fr-CA" sz="2100" b="1" kern="0" dirty="0">
                <a:solidFill>
                  <a:srgbClr val="015D8B"/>
                </a:solidFill>
                <a:cs typeface="Times New Roman" pitchFamily="18" charset="0"/>
              </a:rPr>
              <a:t>Il y a une dette que l’on vous doit d’un montant de 2000</a:t>
            </a:r>
            <a:r>
              <a:rPr lang="fr-FR" sz="2400" b="1" kern="0" dirty="0">
                <a:solidFill>
                  <a:srgbClr val="015D8B"/>
                </a:solidFill>
                <a:cs typeface="Times New Roman" pitchFamily="18" charset="0"/>
              </a:rPr>
              <a:t> </a:t>
            </a:r>
            <a:r>
              <a:rPr lang="fr-CA" sz="2100" b="1" kern="0" dirty="0" smtClean="0">
                <a:solidFill>
                  <a:srgbClr val="015D8B"/>
                </a:solidFill>
                <a:cs typeface="Times New Roman" pitchFamily="18" charset="0"/>
              </a:rPr>
              <a:t>£. </a:t>
            </a:r>
            <a:r>
              <a:rPr lang="fr-CA" sz="2100" b="1" kern="0" dirty="0">
                <a:solidFill>
                  <a:srgbClr val="015D8B"/>
                </a:solidFill>
                <a:cs typeface="Times New Roman" pitchFamily="18" charset="0"/>
              </a:rPr>
              <a:t>Elle est devenue en souffrance le 1</a:t>
            </a:r>
            <a:r>
              <a:rPr lang="fr-CA" sz="2100" b="1" kern="0" baseline="30000" dirty="0">
                <a:solidFill>
                  <a:srgbClr val="015D8B"/>
                </a:solidFill>
                <a:cs typeface="Times New Roman" pitchFamily="18" charset="0"/>
              </a:rPr>
              <a:t>er</a:t>
            </a:r>
            <a:r>
              <a:rPr lang="fr-CA" sz="2100" b="1" kern="0" dirty="0">
                <a:solidFill>
                  <a:srgbClr val="015D8B"/>
                </a:solidFill>
                <a:cs typeface="Times New Roman" pitchFamily="18" charset="0"/>
              </a:rPr>
              <a:t> </a:t>
            </a:r>
            <a:r>
              <a:rPr lang="fr-CA" sz="2100" b="1" kern="0" dirty="0" smtClean="0">
                <a:solidFill>
                  <a:srgbClr val="015D8B"/>
                </a:solidFill>
                <a:cs typeface="Times New Roman" pitchFamily="18" charset="0"/>
              </a:rPr>
              <a:t>juin</a:t>
            </a:r>
            <a:r>
              <a:rPr lang="fr-CA" sz="2100" b="1" kern="0" dirty="0">
                <a:solidFill>
                  <a:srgbClr val="015D8B"/>
                </a:solidFill>
                <a:cs typeface="Times New Roman" pitchFamily="18" charset="0"/>
              </a:rPr>
              <a:t> 2011. Vous n’avez aucun contrat avec le débiteur. Vous pouvez prélever des intérêts. Combien? </a:t>
            </a:r>
          </a:p>
          <a:p>
            <a:pPr marL="342900" indent="-342900" defTabSz="342900" eaLnBrk="0" hangingPunct="0"/>
            <a:endParaRPr lang="fr-CA" sz="1050" b="1" kern="0" dirty="0" smtClean="0">
              <a:solidFill>
                <a:srgbClr val="015D8B"/>
              </a:solidFill>
              <a:cs typeface="Times New Roman" pitchFamily="18" charset="0"/>
            </a:endParaRPr>
          </a:p>
          <a:p>
            <a:pPr marL="342900" indent="-342900" defTabSz="342900" eaLnBrk="0" hangingPunct="0"/>
            <a:r>
              <a:rPr lang="fr-CA" sz="1050" b="1" kern="0" dirty="0" smtClean="0">
                <a:solidFill>
                  <a:srgbClr val="015D8B"/>
                </a:solidFill>
                <a:cs typeface="Times New Roman" pitchFamily="18" charset="0"/>
              </a:rPr>
              <a:t>Chemin 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de navigation : 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endParaRPr lang="fr-CA" sz="1050" b="1" kern="0" dirty="0">
              <a:solidFill>
                <a:srgbClr val="015D8B"/>
              </a:solidFill>
              <a:cs typeface="Times New Roman" pitchFamily="18" charset="0"/>
            </a:endParaRP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  <a:hlinkClick r:id="rId4"/>
              </a:rPr>
              <a:t>http://www.businesslink.gov.uk/</a:t>
            </a:r>
            <a:endParaRPr lang="fr-CA" sz="1050" b="1" kern="0" dirty="0">
              <a:solidFill>
                <a:srgbClr val="015D8B"/>
              </a:solidFill>
              <a:cs typeface="Times New Roman" pitchFamily="18" charset="0"/>
            </a:endParaRP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Finance and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grants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(Finance et subventions)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Debt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recovery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(Recouvrement de dette)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Calculate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the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interest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due on an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unpaid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debt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(Calculer les frais d’intérêt exigibles sur une dette impayée)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Go straight to the first question. (Allez directement à la première question)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Statutory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interest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(Intérêt légal)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When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was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the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contract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formed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? (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Any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date) (Quand le contrat a-t-il été créé? (N’importe quelle date))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When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did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the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payment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first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become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 </a:t>
            </a:r>
            <a:r>
              <a:rPr lang="fr-CA" sz="1050" b="1" kern="0" dirty="0" err="1">
                <a:solidFill>
                  <a:srgbClr val="015D8B"/>
                </a:solidFill>
                <a:cs typeface="Times New Roman" pitchFamily="18" charset="0"/>
              </a:rPr>
              <a:t>overdue</a:t>
            </a:r>
            <a:r>
              <a:rPr lang="fr-CA" sz="1050" b="1" kern="0" dirty="0">
                <a:solidFill>
                  <a:srgbClr val="015D8B"/>
                </a:solidFill>
                <a:cs typeface="Times New Roman" pitchFamily="18" charset="0"/>
              </a:rPr>
              <a:t>? (Quand est-ce que le paiement est devenu en souffrance?)</a:t>
            </a:r>
          </a:p>
          <a:p>
            <a:pPr marL="342900" indent="-342900" defTabSz="342900" eaLnBrk="0" hangingPunct="0">
              <a:buFont typeface="Eurostile"/>
              <a:buAutoNum type="arabicPeriod"/>
            </a:pPr>
            <a:endParaRPr lang="fr-CA" sz="1050" b="1" kern="0" dirty="0">
              <a:solidFill>
                <a:srgbClr val="015D8B"/>
              </a:solidFill>
              <a:cs typeface="Times New Roman" pitchFamily="18" charset="0"/>
            </a:endParaRPr>
          </a:p>
          <a:p>
            <a:pPr marL="342900" indent="-342900" defTabSz="342900" eaLnBrk="0" hangingPunct="0">
              <a:buFont typeface="Eurostile"/>
              <a:buAutoNum type="arabicPeriod"/>
            </a:pPr>
            <a:endParaRPr lang="fr-CA" sz="1050" b="1" kern="0" dirty="0">
              <a:solidFill>
                <a:srgbClr val="015D8B"/>
              </a:solidFill>
              <a:cs typeface="Times New Roman" pitchFamily="18" charset="0"/>
            </a:endParaRPr>
          </a:p>
          <a:p>
            <a:pPr marL="342900" indent="-342900" defTabSz="342900" eaLnBrk="0" hangingPunct="0"/>
            <a:endParaRPr lang="fr-CA" sz="1050" b="1" kern="0" dirty="0">
              <a:solidFill>
                <a:srgbClr val="015D8B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8648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276899"/>
            <a:ext cx="6858000" cy="434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>
            <p:custDataLst>
              <p:tags r:id="rId2"/>
            </p:custDataLst>
          </p:nvPr>
        </p:nvSpPr>
        <p:spPr bwMode="auto">
          <a:xfrm>
            <a:off x="1143000" y="1383618"/>
            <a:ext cx="1160748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45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1" y="265429"/>
            <a:ext cx="6858000" cy="435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>
            <p:custDataLst>
              <p:tags r:id="rId2"/>
            </p:custDataLst>
          </p:nvPr>
        </p:nvSpPr>
        <p:spPr bwMode="auto">
          <a:xfrm>
            <a:off x="2465766" y="2679762"/>
            <a:ext cx="1160748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-20538"/>
            <a:ext cx="6858000" cy="488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>
            <p:custDataLst>
              <p:tags r:id="rId2"/>
            </p:custDataLst>
          </p:nvPr>
        </p:nvSpPr>
        <p:spPr bwMode="auto">
          <a:xfrm>
            <a:off x="2735796" y="1437624"/>
            <a:ext cx="2484276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>
            <p:custDataLst>
              <p:tags r:id="rId3"/>
            </p:custDataLst>
          </p:nvPr>
        </p:nvSpPr>
        <p:spPr bwMode="auto">
          <a:xfrm>
            <a:off x="2735796" y="2571750"/>
            <a:ext cx="2484276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42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-20538"/>
            <a:ext cx="6858000" cy="488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>
            <p:custDataLst>
              <p:tags r:id="rId2"/>
            </p:custDataLst>
          </p:nvPr>
        </p:nvSpPr>
        <p:spPr bwMode="auto">
          <a:xfrm>
            <a:off x="2735796" y="1437624"/>
            <a:ext cx="2484276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074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7806" y="45244"/>
            <a:ext cx="6148388" cy="505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>
            <p:custDataLst>
              <p:tags r:id="rId2"/>
            </p:custDataLst>
          </p:nvPr>
        </p:nvSpPr>
        <p:spPr bwMode="auto">
          <a:xfrm>
            <a:off x="1601670" y="2517744"/>
            <a:ext cx="1296144" cy="27003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>
            <p:custDataLst>
              <p:tags r:id="rId3"/>
            </p:custDataLst>
          </p:nvPr>
        </p:nvSpPr>
        <p:spPr bwMode="auto">
          <a:xfrm>
            <a:off x="1601670" y="2787774"/>
            <a:ext cx="1296144" cy="27003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77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773700"/>
            <a:ext cx="7427913" cy="592138"/>
          </a:xfrm>
        </p:spPr>
        <p:txBody>
          <a:bodyPr/>
          <a:lstStyle/>
          <a:p>
            <a:r>
              <a:rPr lang="fr-CA" altLang="nl-BE" sz="1800" noProof="0" dirty="0"/>
              <a:t>Méthodologie de triage par </a:t>
            </a:r>
            <a:r>
              <a:rPr lang="fr-CA" altLang="nl-BE" sz="1800" dirty="0"/>
              <a:t>cartes</a:t>
            </a:r>
            <a:endParaRPr lang="fr-CA" altLang="nl-BE" sz="1800" noProof="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47664" y="1234539"/>
            <a:ext cx="6102678" cy="3344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627" y="4719364"/>
            <a:ext cx="6653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d’identification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des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principales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Commission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européene</a:t>
            </a:r>
            <a:endParaRPr lang="en-CA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336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4950" y="50006"/>
            <a:ext cx="6134100" cy="50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>
            <p:custDataLst>
              <p:tags r:id="rId2"/>
            </p:custDataLst>
          </p:nvPr>
        </p:nvSpPr>
        <p:spPr bwMode="auto">
          <a:xfrm>
            <a:off x="3059832" y="3003798"/>
            <a:ext cx="1836204" cy="216024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9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-20538"/>
            <a:ext cx="6858000" cy="488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>
            <p:custDataLst>
              <p:tags r:id="rId2"/>
            </p:custDataLst>
          </p:nvPr>
        </p:nvSpPr>
        <p:spPr bwMode="auto">
          <a:xfrm>
            <a:off x="2735796" y="2571750"/>
            <a:ext cx="2484276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08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4981" y="47625"/>
            <a:ext cx="5634038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>
            <p:custDataLst>
              <p:tags r:id="rId2"/>
            </p:custDataLst>
          </p:nvPr>
        </p:nvSpPr>
        <p:spPr bwMode="auto">
          <a:xfrm>
            <a:off x="3167844" y="3705876"/>
            <a:ext cx="2484276" cy="162018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287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7325" y="52388"/>
            <a:ext cx="622935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666755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74839" y="624489"/>
            <a:ext cx="6590109" cy="300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defTabSz="342900" eaLnBrk="0" hangingPunct="0"/>
            <a:r>
              <a:rPr lang="fr-FR" sz="2700" b="1" kern="0" dirty="0">
                <a:solidFill>
                  <a:srgbClr val="015D8B"/>
                </a:solidFill>
                <a:cs typeface="Times New Roman" pitchFamily="18" charset="0"/>
              </a:rPr>
              <a:t>Il y a une dette que l’on vous doit d’un montant de 2000 </a:t>
            </a:r>
            <a:r>
              <a:rPr lang="fr-FR" sz="2700" b="1" kern="0" dirty="0" smtClean="0">
                <a:solidFill>
                  <a:srgbClr val="015D8B"/>
                </a:solidFill>
                <a:cs typeface="Times New Roman" pitchFamily="18" charset="0"/>
              </a:rPr>
              <a:t>£. </a:t>
            </a:r>
            <a:r>
              <a:rPr lang="fr-FR" sz="2700" b="1" kern="0" dirty="0">
                <a:solidFill>
                  <a:srgbClr val="015D8B"/>
                </a:solidFill>
                <a:cs typeface="Times New Roman" pitchFamily="18" charset="0"/>
              </a:rPr>
              <a:t>Elle est devenue en souffrance le 1</a:t>
            </a:r>
            <a:r>
              <a:rPr lang="fr-FR" sz="2700" b="1" kern="0" baseline="30000" dirty="0">
                <a:solidFill>
                  <a:srgbClr val="015D8B"/>
                </a:solidFill>
                <a:cs typeface="Times New Roman" pitchFamily="18" charset="0"/>
              </a:rPr>
              <a:t>er</a:t>
            </a:r>
            <a:r>
              <a:rPr lang="fr-FR" sz="2700" b="1" kern="0" dirty="0">
                <a:solidFill>
                  <a:srgbClr val="015D8B"/>
                </a:solidFill>
                <a:cs typeface="Times New Roman" pitchFamily="18" charset="0"/>
              </a:rPr>
              <a:t> </a:t>
            </a:r>
            <a:r>
              <a:rPr lang="fr-FR" sz="2700" b="1" kern="0" dirty="0" smtClean="0">
                <a:solidFill>
                  <a:srgbClr val="015D8B"/>
                </a:solidFill>
                <a:cs typeface="Times New Roman" pitchFamily="18" charset="0"/>
              </a:rPr>
              <a:t>juin</a:t>
            </a:r>
            <a:r>
              <a:rPr lang="fr-FR" sz="2700" b="1" kern="0" dirty="0">
                <a:solidFill>
                  <a:srgbClr val="015D8B"/>
                </a:solidFill>
                <a:cs typeface="Times New Roman" pitchFamily="18" charset="0"/>
              </a:rPr>
              <a:t> 2011. </a:t>
            </a:r>
            <a:r>
              <a:rPr lang="fr-FR" sz="2700" b="1" u="sng" kern="0" dirty="0">
                <a:solidFill>
                  <a:srgbClr val="015D8B"/>
                </a:solidFill>
                <a:cs typeface="Times New Roman" pitchFamily="18" charset="0"/>
              </a:rPr>
              <a:t>Vous n’avez aucun contrat avec le débiteur</a:t>
            </a:r>
            <a:r>
              <a:rPr lang="fr-FR" sz="2700" b="1" kern="0" dirty="0">
                <a:solidFill>
                  <a:srgbClr val="015D8B"/>
                </a:solidFill>
                <a:cs typeface="Times New Roman" pitchFamily="18" charset="0"/>
              </a:rPr>
              <a:t>. Vous pouvez prélever des intérêts. Combien? </a:t>
            </a:r>
          </a:p>
          <a:p>
            <a:pPr marL="342900" indent="-342900" defTabSz="342900" eaLnBrk="0" hangingPunct="0"/>
            <a:endParaRPr lang="en-IE" sz="2700" b="1" kern="0" dirty="0">
              <a:solidFill>
                <a:srgbClr val="015D8B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4609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57325" y="52388"/>
            <a:ext cx="622935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>
            <p:custDataLst>
              <p:tags r:id="rId2"/>
            </p:custDataLst>
          </p:nvPr>
        </p:nvSpPr>
        <p:spPr bwMode="auto">
          <a:xfrm>
            <a:off x="2897814" y="2463738"/>
            <a:ext cx="2484276" cy="216024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/>
            <a:endParaRPr lang="en-IE" kern="0">
              <a:solidFill>
                <a:srgbClr val="015D8B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787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9623" y="11474"/>
            <a:ext cx="5746078" cy="504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6516216" y="2409733"/>
            <a:ext cx="135966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lang="en-IE" sz="15000" b="1" kern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 bwMode="auto">
          <a:xfrm>
            <a:off x="1277634" y="1923678"/>
            <a:ext cx="4806534" cy="324036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342900"/>
            <a:endParaRPr lang="en-IE" sz="1350" kern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147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26207"/>
            <a:ext cx="6783884" cy="4497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93195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623" y="-19006"/>
            <a:ext cx="5746078" cy="5044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006721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9653" y="511903"/>
            <a:ext cx="5869781" cy="416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>
            <p:custDataLst>
              <p:tags r:id="rId2"/>
            </p:custDataLst>
          </p:nvPr>
        </p:nvSpPr>
        <p:spPr bwMode="auto">
          <a:xfrm>
            <a:off x="1763688" y="2733768"/>
            <a:ext cx="2430270" cy="648072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342900"/>
            <a:endParaRPr lang="en-IE" sz="1350" kern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98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" t="35039" r="36455" b="7951"/>
          <a:stretch>
            <a:fillRect/>
          </a:stretch>
        </p:blipFill>
        <p:spPr bwMode="auto">
          <a:xfrm>
            <a:off x="1165622" y="701311"/>
            <a:ext cx="6728222" cy="390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177530" y="322693"/>
            <a:ext cx="2869406" cy="964406"/>
            <a:chOff x="46038" y="1293813"/>
            <a:chExt cx="2679700" cy="900112"/>
          </a:xfrm>
        </p:grpSpPr>
        <p:sp>
          <p:nvSpPr>
            <p:cNvPr id="7" name="Oval 6"/>
            <p:cNvSpPr/>
            <p:nvPr/>
          </p:nvSpPr>
          <p:spPr>
            <a:xfrm rot="5159719">
              <a:off x="58359" y="1880456"/>
              <a:ext cx="301148" cy="32578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500" tIns="81000" rIns="81000" bIns="81000" anchor="ctr"/>
            <a:lstStyle/>
            <a:p>
              <a:pPr marL="0" marR="0" lvl="0" indent="0" algn="ctr" defTabSz="685800" rtl="0" eaLnBrk="0" fontAlgn="base" latinLnBrk="0" hangingPunct="0">
                <a:lnSpc>
                  <a:spcPct val="95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1332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" t="38499" r="86852" b="57393"/>
            <a:stretch>
              <a:fillRect/>
            </a:stretch>
          </p:blipFill>
          <p:spPr bwMode="auto">
            <a:xfrm>
              <a:off x="363538" y="1293813"/>
              <a:ext cx="2362200" cy="5508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4" name="Group 3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743201" y="1596660"/>
            <a:ext cx="5150644" cy="982266"/>
            <a:chOff x="2133600" y="3063875"/>
            <a:chExt cx="4310063" cy="822325"/>
          </a:xfrm>
        </p:grpSpPr>
        <p:sp>
          <p:nvSpPr>
            <p:cNvPr id="20" name="Oval 19"/>
            <p:cNvSpPr/>
            <p:nvPr/>
          </p:nvSpPr>
          <p:spPr>
            <a:xfrm rot="5159719">
              <a:off x="2145489" y="3572293"/>
              <a:ext cx="302018" cy="3257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4500" tIns="81000" rIns="81000" bIns="81000" anchor="ctr"/>
            <a:lstStyle/>
            <a:p>
              <a:pPr marL="0" marR="0" lvl="0" indent="0" algn="ctr" defTabSz="685800" rtl="0" eaLnBrk="0" fontAlgn="base" latinLnBrk="0" hangingPunct="0">
                <a:lnSpc>
                  <a:spcPct val="95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13318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5" t="57849" r="65794" b="38644"/>
            <a:stretch>
              <a:fillRect/>
            </a:stretch>
          </p:blipFill>
          <p:spPr bwMode="auto">
            <a:xfrm>
              <a:off x="2468563" y="3063875"/>
              <a:ext cx="3975100" cy="50958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07627" y="4532164"/>
            <a:ext cx="6631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d’identification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des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principales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Commission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européene</a:t>
            </a:r>
            <a:endParaRPr lang="en-CA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479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7724" y="89955"/>
            <a:ext cx="4870289" cy="486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>
            <p:custDataLst>
              <p:tags r:id="rId2"/>
            </p:custDataLst>
          </p:nvPr>
        </p:nvSpPr>
        <p:spPr bwMode="auto">
          <a:xfrm>
            <a:off x="1979712" y="3327834"/>
            <a:ext cx="2430270" cy="432048"/>
          </a:xfrm>
          <a:prstGeom prst="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342900"/>
            <a:endParaRPr lang="en-IE" sz="1350" kern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004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2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-103339" y="-343159"/>
            <a:ext cx="9347548" cy="687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7696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4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-150312" y="-219359"/>
            <a:ext cx="9409460" cy="6945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5119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852" name="Picture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1244856" y="771563"/>
            <a:ext cx="3127119" cy="230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4505325" y="773045"/>
            <a:ext cx="3167063" cy="2337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71739" y="-213300"/>
            <a:ext cx="76815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500" b="1" i="0" u="none" strike="noStrike" kern="0" cap="none" spc="0" normalizeH="0" baseline="0" noProof="0" dirty="0">
                <a:ln>
                  <a:noFill/>
                </a:ln>
                <a:solidFill>
                  <a:srgbClr val="0401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endParaRPr kumimoji="0" lang="en-US" sz="7500" b="1" i="0" u="none" strike="noStrike" kern="0" cap="none" spc="0" normalizeH="0" baseline="0" noProof="0" dirty="0">
              <a:ln>
                <a:noFill/>
              </a:ln>
              <a:solidFill>
                <a:srgbClr val="0401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5805525" y="-214687"/>
            <a:ext cx="72327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500" b="1" i="0" u="none" strike="noStrike" kern="0" cap="none" spc="0" normalizeH="0" baseline="0" noProof="0" dirty="0">
                <a:ln>
                  <a:noFill/>
                </a:ln>
                <a:solidFill>
                  <a:srgbClr val="0401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US" sz="7500" b="1" i="0" u="none" strike="noStrike" kern="0" cap="none" spc="0" normalizeH="0" baseline="0" noProof="0" dirty="0">
              <a:ln>
                <a:noFill/>
              </a:ln>
              <a:solidFill>
                <a:srgbClr val="0401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1190815" y="3194617"/>
            <a:ext cx="6760779" cy="186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>
            <p:custDataLst>
              <p:tags r:id="rId6"/>
            </p:custDataLst>
          </p:nvPr>
        </p:nvSpPr>
        <p:spPr>
          <a:xfrm>
            <a:off x="4170205" y="3898792"/>
            <a:ext cx="332014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https://whichtestwon.com/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5741" y="3194617"/>
            <a:ext cx="4359784" cy="3517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 smtClean="0">
                <a:latin typeface="Helvetica Light"/>
                <a:cs typeface="Helvetica Light"/>
              </a:rPr>
              <a:t>Comment les </a:t>
            </a:r>
            <a:r>
              <a:rPr lang="en-CA" sz="1600" dirty="0" err="1" smtClean="0">
                <a:latin typeface="Helvetica Light"/>
                <a:cs typeface="Helvetica Light"/>
              </a:rPr>
              <a:t>visiteurs</a:t>
            </a:r>
            <a:r>
              <a:rPr lang="en-CA" sz="1600" dirty="0" smtClean="0">
                <a:latin typeface="Helvetica Light"/>
                <a:cs typeface="Helvetica Light"/>
              </a:rPr>
              <a:t> du site </a:t>
            </a:r>
            <a:r>
              <a:rPr lang="en-CA" sz="1600" dirty="0" err="1" smtClean="0">
                <a:latin typeface="Helvetica Light"/>
                <a:cs typeface="Helvetica Light"/>
              </a:rPr>
              <a:t>ont</a:t>
            </a:r>
            <a:r>
              <a:rPr lang="en-CA" sz="1600" dirty="0" smtClean="0">
                <a:latin typeface="Helvetica Light"/>
                <a:cs typeface="Helvetica Light"/>
              </a:rPr>
              <a:t> </a:t>
            </a:r>
            <a:r>
              <a:rPr lang="en-CA" sz="1600" dirty="0" err="1" smtClean="0">
                <a:latin typeface="Helvetica Light"/>
                <a:cs typeface="Helvetica Light"/>
              </a:rPr>
              <a:t>voté</a:t>
            </a:r>
            <a:endParaRPr lang="en-CA" sz="16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46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>
            <p:custDataLst>
              <p:tags r:id="rId1"/>
            </p:custDataLst>
          </p:nvPr>
        </p:nvSpPr>
        <p:spPr>
          <a:xfrm>
            <a:off x="-5538" y="-25276"/>
            <a:ext cx="9149539" cy="24441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4" name="Rectangle 33"/>
          <p:cNvSpPr/>
          <p:nvPr>
            <p:custDataLst>
              <p:tags r:id="rId2"/>
            </p:custDataLst>
          </p:nvPr>
        </p:nvSpPr>
        <p:spPr>
          <a:xfrm>
            <a:off x="5614430" y="3802518"/>
            <a:ext cx="1914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latin typeface="Calibri Light" panose="020F0302020204030204" pitchFamily="34" charset="0"/>
                <a:cs typeface="Helvetica" panose="020B0604020202020204" pitchFamily="34" charset="0"/>
              </a:rPr>
              <a:t>+353 87 238 6136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5" name="Group 34"/>
          <p:cNvGrpSpPr/>
          <p:nvPr>
            <p:custDataLst>
              <p:tags r:id="rId3"/>
            </p:custDataLst>
          </p:nvPr>
        </p:nvGrpSpPr>
        <p:grpSpPr>
          <a:xfrm>
            <a:off x="5131549" y="3710906"/>
            <a:ext cx="435600" cy="433655"/>
            <a:chOff x="5958418" y="3997855"/>
            <a:chExt cx="741890" cy="741890"/>
          </a:xfrm>
        </p:grpSpPr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5958418" y="3997855"/>
              <a:ext cx="741890" cy="74189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37" name="Freeform 93"/>
            <p:cNvSpPr>
              <a:spLocks/>
            </p:cNvSpPr>
            <p:nvPr/>
          </p:nvSpPr>
          <p:spPr bwMode="auto">
            <a:xfrm>
              <a:off x="6130926" y="4160838"/>
              <a:ext cx="319088" cy="477838"/>
            </a:xfrm>
            <a:custGeom>
              <a:avLst/>
              <a:gdLst>
                <a:gd name="T0" fmla="*/ 66 w 160"/>
                <a:gd name="T1" fmla="*/ 62 h 239"/>
                <a:gd name="T2" fmla="*/ 124 w 160"/>
                <a:gd name="T3" fmla="*/ 162 h 239"/>
                <a:gd name="T4" fmla="*/ 160 w 160"/>
                <a:gd name="T5" fmla="*/ 224 h 239"/>
                <a:gd name="T6" fmla="*/ 111 w 160"/>
                <a:gd name="T7" fmla="*/ 228 h 239"/>
                <a:gd name="T8" fmla="*/ 2 w 160"/>
                <a:gd name="T9" fmla="*/ 38 h 239"/>
                <a:gd name="T10" fmla="*/ 31 w 160"/>
                <a:gd name="T11" fmla="*/ 0 h 239"/>
                <a:gd name="T12" fmla="*/ 66 w 160"/>
                <a:gd name="T13" fmla="*/ 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9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" name="Freeform 94"/>
            <p:cNvSpPr>
              <a:spLocks/>
            </p:cNvSpPr>
            <p:nvPr/>
          </p:nvSpPr>
          <p:spPr bwMode="auto">
            <a:xfrm>
              <a:off x="6199188" y="4111625"/>
              <a:ext cx="139700" cy="176213"/>
            </a:xfrm>
            <a:custGeom>
              <a:avLst/>
              <a:gdLst>
                <a:gd name="T0" fmla="*/ 47 w 70"/>
                <a:gd name="T1" fmla="*/ 85 h 88"/>
                <a:gd name="T2" fmla="*/ 36 w 70"/>
                <a:gd name="T3" fmla="*/ 83 h 88"/>
                <a:gd name="T4" fmla="*/ 3 w 70"/>
                <a:gd name="T5" fmla="*/ 24 h 88"/>
                <a:gd name="T6" fmla="*/ 5 w 70"/>
                <a:gd name="T7" fmla="*/ 13 h 88"/>
                <a:gd name="T8" fmla="*/ 23 w 70"/>
                <a:gd name="T9" fmla="*/ 3 h 88"/>
                <a:gd name="T10" fmla="*/ 34 w 70"/>
                <a:gd name="T11" fmla="*/ 6 h 88"/>
                <a:gd name="T12" fmla="*/ 68 w 70"/>
                <a:gd name="T13" fmla="*/ 64 h 88"/>
                <a:gd name="T14" fmla="*/ 65 w 70"/>
                <a:gd name="T15" fmla="*/ 75 h 88"/>
                <a:gd name="T16" fmla="*/ 47 w 70"/>
                <a:gd name="T17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8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" name="Freeform 95"/>
            <p:cNvSpPr>
              <a:spLocks/>
            </p:cNvSpPr>
            <p:nvPr/>
          </p:nvSpPr>
          <p:spPr bwMode="auto">
            <a:xfrm>
              <a:off x="6384926" y="4432300"/>
              <a:ext cx="139700" cy="174625"/>
            </a:xfrm>
            <a:custGeom>
              <a:avLst/>
              <a:gdLst>
                <a:gd name="T0" fmla="*/ 47 w 70"/>
                <a:gd name="T1" fmla="*/ 85 h 87"/>
                <a:gd name="T2" fmla="*/ 36 w 70"/>
                <a:gd name="T3" fmla="*/ 82 h 87"/>
                <a:gd name="T4" fmla="*/ 2 w 70"/>
                <a:gd name="T5" fmla="*/ 23 h 87"/>
                <a:gd name="T6" fmla="*/ 5 w 70"/>
                <a:gd name="T7" fmla="*/ 12 h 87"/>
                <a:gd name="T8" fmla="*/ 23 w 70"/>
                <a:gd name="T9" fmla="*/ 2 h 87"/>
                <a:gd name="T10" fmla="*/ 34 w 70"/>
                <a:gd name="T11" fmla="*/ 5 h 87"/>
                <a:gd name="T12" fmla="*/ 68 w 70"/>
                <a:gd name="T13" fmla="*/ 63 h 87"/>
                <a:gd name="T14" fmla="*/ 65 w 70"/>
                <a:gd name="T15" fmla="*/ 74 h 87"/>
                <a:gd name="T16" fmla="*/ 47 w 70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7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46" name="Rectangle 45"/>
          <p:cNvSpPr/>
          <p:nvPr>
            <p:custDataLst>
              <p:tags r:id="rId4"/>
            </p:custDataLst>
          </p:nvPr>
        </p:nvSpPr>
        <p:spPr>
          <a:xfrm>
            <a:off x="5611630" y="4367159"/>
            <a:ext cx="1657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@</a:t>
            </a:r>
            <a:r>
              <a:rPr lang="en-US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gerrymcgovern</a:t>
            </a: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7" name="Group 46"/>
          <p:cNvGrpSpPr/>
          <p:nvPr>
            <p:custDataLst>
              <p:tags r:id="rId5"/>
            </p:custDataLst>
          </p:nvPr>
        </p:nvGrpSpPr>
        <p:grpSpPr>
          <a:xfrm>
            <a:off x="5131550" y="4262688"/>
            <a:ext cx="435600" cy="433655"/>
            <a:chOff x="6665976" y="2876550"/>
            <a:chExt cx="464756" cy="465910"/>
          </a:xfrm>
        </p:grpSpPr>
        <p:sp>
          <p:nvSpPr>
            <p:cNvPr id="48" name="Freeform 104"/>
            <p:cNvSpPr>
              <a:spLocks/>
            </p:cNvSpPr>
            <p:nvPr/>
          </p:nvSpPr>
          <p:spPr bwMode="auto">
            <a:xfrm>
              <a:off x="6665976" y="2876550"/>
              <a:ext cx="464756" cy="46591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/>
            </a:p>
          </p:txBody>
        </p:sp>
        <p:sp>
          <p:nvSpPr>
            <p:cNvPr id="49" name="Freeform 103"/>
            <p:cNvSpPr>
              <a:spLocks/>
            </p:cNvSpPr>
            <p:nvPr/>
          </p:nvSpPr>
          <p:spPr bwMode="auto">
            <a:xfrm>
              <a:off x="6762670" y="2999174"/>
              <a:ext cx="271368" cy="220662"/>
            </a:xfrm>
            <a:custGeom>
              <a:avLst/>
              <a:gdLst>
                <a:gd name="T0" fmla="*/ 230 w 230"/>
                <a:gd name="T1" fmla="*/ 22 h 187"/>
                <a:gd name="T2" fmla="*/ 203 w 230"/>
                <a:gd name="T3" fmla="*/ 30 h 187"/>
                <a:gd name="T4" fmla="*/ 224 w 230"/>
                <a:gd name="T5" fmla="*/ 4 h 187"/>
                <a:gd name="T6" fmla="*/ 194 w 230"/>
                <a:gd name="T7" fmla="*/ 15 h 187"/>
                <a:gd name="T8" fmla="*/ 159 w 230"/>
                <a:gd name="T9" fmla="*/ 0 h 187"/>
                <a:gd name="T10" fmla="*/ 112 w 230"/>
                <a:gd name="T11" fmla="*/ 48 h 187"/>
                <a:gd name="T12" fmla="*/ 113 w 230"/>
                <a:gd name="T13" fmla="*/ 58 h 187"/>
                <a:gd name="T14" fmla="*/ 16 w 230"/>
                <a:gd name="T15" fmla="*/ 9 h 187"/>
                <a:gd name="T16" fmla="*/ 10 w 230"/>
                <a:gd name="T17" fmla="*/ 33 h 187"/>
                <a:gd name="T18" fmla="*/ 31 w 230"/>
                <a:gd name="T19" fmla="*/ 72 h 187"/>
                <a:gd name="T20" fmla="*/ 9 w 230"/>
                <a:gd name="T21" fmla="*/ 66 h 187"/>
                <a:gd name="T22" fmla="*/ 9 w 230"/>
                <a:gd name="T23" fmla="*/ 67 h 187"/>
                <a:gd name="T24" fmla="*/ 47 w 230"/>
                <a:gd name="T25" fmla="*/ 113 h 187"/>
                <a:gd name="T26" fmla="*/ 35 w 230"/>
                <a:gd name="T27" fmla="*/ 115 h 187"/>
                <a:gd name="T28" fmla="*/ 26 w 230"/>
                <a:gd name="T29" fmla="*/ 114 h 187"/>
                <a:gd name="T30" fmla="*/ 70 w 230"/>
                <a:gd name="T31" fmla="*/ 147 h 187"/>
                <a:gd name="T32" fmla="*/ 11 w 230"/>
                <a:gd name="T33" fmla="*/ 167 h 187"/>
                <a:gd name="T34" fmla="*/ 0 w 230"/>
                <a:gd name="T35" fmla="*/ 166 h 187"/>
                <a:gd name="T36" fmla="*/ 72 w 230"/>
                <a:gd name="T37" fmla="*/ 187 h 187"/>
                <a:gd name="T38" fmla="*/ 207 w 230"/>
                <a:gd name="T39" fmla="*/ 53 h 187"/>
                <a:gd name="T40" fmla="*/ 207 w 230"/>
                <a:gd name="T41" fmla="*/ 47 h 187"/>
                <a:gd name="T42" fmla="*/ 230 w 230"/>
                <a:gd name="T43" fmla="*/ 2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187">
                  <a:moveTo>
                    <a:pt x="230" y="22"/>
                  </a:moveTo>
                  <a:cubicBezTo>
                    <a:pt x="222" y="26"/>
                    <a:pt x="213" y="29"/>
                    <a:pt x="203" y="30"/>
                  </a:cubicBezTo>
                  <a:cubicBezTo>
                    <a:pt x="213" y="24"/>
                    <a:pt x="220" y="15"/>
                    <a:pt x="224" y="4"/>
                  </a:cubicBezTo>
                  <a:cubicBezTo>
                    <a:pt x="215" y="9"/>
                    <a:pt x="205" y="13"/>
                    <a:pt x="194" y="15"/>
                  </a:cubicBezTo>
                  <a:cubicBezTo>
                    <a:pt x="185" y="6"/>
                    <a:pt x="173" y="0"/>
                    <a:pt x="159" y="0"/>
                  </a:cubicBezTo>
                  <a:cubicBezTo>
                    <a:pt x="133" y="0"/>
                    <a:pt x="112" y="21"/>
                    <a:pt x="112" y="48"/>
                  </a:cubicBezTo>
                  <a:cubicBezTo>
                    <a:pt x="112" y="51"/>
                    <a:pt x="113" y="55"/>
                    <a:pt x="113" y="58"/>
                  </a:cubicBezTo>
                  <a:cubicBezTo>
                    <a:pt x="74" y="56"/>
                    <a:pt x="39" y="38"/>
                    <a:pt x="16" y="9"/>
                  </a:cubicBezTo>
                  <a:cubicBezTo>
                    <a:pt x="12" y="16"/>
                    <a:pt x="10" y="24"/>
                    <a:pt x="10" y="33"/>
                  </a:cubicBezTo>
                  <a:cubicBezTo>
                    <a:pt x="10" y="49"/>
                    <a:pt x="18" y="64"/>
                    <a:pt x="31" y="72"/>
                  </a:cubicBezTo>
                  <a:cubicBezTo>
                    <a:pt x="23" y="72"/>
                    <a:pt x="16" y="70"/>
                    <a:pt x="9" y="66"/>
                  </a:cubicBezTo>
                  <a:cubicBezTo>
                    <a:pt x="9" y="66"/>
                    <a:pt x="9" y="66"/>
                    <a:pt x="9" y="67"/>
                  </a:cubicBezTo>
                  <a:cubicBezTo>
                    <a:pt x="9" y="90"/>
                    <a:pt x="26" y="109"/>
                    <a:pt x="47" y="113"/>
                  </a:cubicBezTo>
                  <a:cubicBezTo>
                    <a:pt x="43" y="114"/>
                    <a:pt x="39" y="115"/>
                    <a:pt x="35" y="115"/>
                  </a:cubicBezTo>
                  <a:cubicBezTo>
                    <a:pt x="32" y="115"/>
                    <a:pt x="29" y="114"/>
                    <a:pt x="26" y="114"/>
                  </a:cubicBezTo>
                  <a:cubicBezTo>
                    <a:pt x="32" y="133"/>
                    <a:pt x="49" y="146"/>
                    <a:pt x="70" y="147"/>
                  </a:cubicBezTo>
                  <a:cubicBezTo>
                    <a:pt x="54" y="159"/>
                    <a:pt x="33" y="167"/>
                    <a:pt x="11" y="167"/>
                  </a:cubicBezTo>
                  <a:cubicBezTo>
                    <a:pt x="8" y="167"/>
                    <a:pt x="4" y="167"/>
                    <a:pt x="0" y="166"/>
                  </a:cubicBezTo>
                  <a:cubicBezTo>
                    <a:pt x="21" y="180"/>
                    <a:pt x="46" y="187"/>
                    <a:pt x="72" y="187"/>
                  </a:cubicBezTo>
                  <a:cubicBezTo>
                    <a:pt x="159" y="187"/>
                    <a:pt x="207" y="115"/>
                    <a:pt x="207" y="53"/>
                  </a:cubicBezTo>
                  <a:cubicBezTo>
                    <a:pt x="207" y="51"/>
                    <a:pt x="207" y="49"/>
                    <a:pt x="207" y="47"/>
                  </a:cubicBezTo>
                  <a:cubicBezTo>
                    <a:pt x="216" y="40"/>
                    <a:pt x="224" y="32"/>
                    <a:pt x="230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51" name="Rectangle 50"/>
          <p:cNvSpPr/>
          <p:nvPr>
            <p:custDataLst>
              <p:tags r:id="rId6"/>
            </p:custDataLst>
          </p:nvPr>
        </p:nvSpPr>
        <p:spPr>
          <a:xfrm>
            <a:off x="5611630" y="3259053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gerry@customercarewords.com</a:t>
            </a:r>
          </a:p>
        </p:txBody>
      </p:sp>
      <p:grpSp>
        <p:nvGrpSpPr>
          <p:cNvPr id="52" name="Group 51"/>
          <p:cNvGrpSpPr/>
          <p:nvPr>
            <p:custDataLst>
              <p:tags r:id="rId7"/>
            </p:custDataLst>
          </p:nvPr>
        </p:nvGrpSpPr>
        <p:grpSpPr>
          <a:xfrm>
            <a:off x="5135241" y="3154581"/>
            <a:ext cx="435600" cy="433655"/>
            <a:chOff x="3465149" y="1128560"/>
            <a:chExt cx="527482" cy="528790"/>
          </a:xfrm>
        </p:grpSpPr>
        <p:sp>
          <p:nvSpPr>
            <p:cNvPr id="53" name="Freeform 104"/>
            <p:cNvSpPr>
              <a:spLocks/>
            </p:cNvSpPr>
            <p:nvPr/>
          </p:nvSpPr>
          <p:spPr bwMode="auto">
            <a:xfrm>
              <a:off x="3465149" y="1128560"/>
              <a:ext cx="527482" cy="52879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54" name="Group 11"/>
            <p:cNvGrpSpPr>
              <a:grpSpLocks noChangeAspect="1"/>
            </p:cNvGrpSpPr>
            <p:nvPr/>
          </p:nvGrpSpPr>
          <p:grpSpPr bwMode="auto">
            <a:xfrm>
              <a:off x="3571581" y="1246159"/>
              <a:ext cx="314620" cy="293592"/>
              <a:chOff x="2678" y="1431"/>
              <a:chExt cx="404" cy="377"/>
            </a:xfrm>
            <a:solidFill>
              <a:schemeClr val="tx1"/>
            </a:solidFill>
          </p:grpSpPr>
          <p:sp>
            <p:nvSpPr>
              <p:cNvPr id="55" name="Freeform 12"/>
              <p:cNvSpPr>
                <a:spLocks noEditPoints="1"/>
              </p:cNvSpPr>
              <p:nvPr/>
            </p:nvSpPr>
            <p:spPr bwMode="auto">
              <a:xfrm>
                <a:off x="2796" y="1482"/>
                <a:ext cx="168" cy="173"/>
              </a:xfrm>
              <a:custGeom>
                <a:avLst/>
                <a:gdLst>
                  <a:gd name="T0" fmla="*/ 32 w 70"/>
                  <a:gd name="T1" fmla="*/ 72 h 72"/>
                  <a:gd name="T2" fmla="*/ 0 w 70"/>
                  <a:gd name="T3" fmla="*/ 40 h 72"/>
                  <a:gd name="T4" fmla="*/ 39 w 70"/>
                  <a:gd name="T5" fmla="*/ 0 h 72"/>
                  <a:gd name="T6" fmla="*/ 70 w 70"/>
                  <a:gd name="T7" fmla="*/ 30 h 72"/>
                  <a:gd name="T8" fmla="*/ 50 w 70"/>
                  <a:gd name="T9" fmla="*/ 55 h 72"/>
                  <a:gd name="T10" fmla="*/ 41 w 70"/>
                  <a:gd name="T11" fmla="*/ 49 h 72"/>
                  <a:gd name="T12" fmla="*/ 28 w 70"/>
                  <a:gd name="T13" fmla="*/ 55 h 72"/>
                  <a:gd name="T14" fmla="*/ 16 w 70"/>
                  <a:gd name="T15" fmla="*/ 41 h 72"/>
                  <a:gd name="T16" fmla="*/ 40 w 70"/>
                  <a:gd name="T17" fmla="*/ 16 h 72"/>
                  <a:gd name="T18" fmla="*/ 53 w 70"/>
                  <a:gd name="T19" fmla="*/ 19 h 72"/>
                  <a:gd name="T20" fmla="*/ 54 w 70"/>
                  <a:gd name="T21" fmla="*/ 19 h 72"/>
                  <a:gd name="T22" fmla="*/ 50 w 70"/>
                  <a:gd name="T23" fmla="*/ 39 h 72"/>
                  <a:gd name="T24" fmla="*/ 51 w 70"/>
                  <a:gd name="T25" fmla="*/ 46 h 72"/>
                  <a:gd name="T26" fmla="*/ 52 w 70"/>
                  <a:gd name="T27" fmla="*/ 46 h 72"/>
                  <a:gd name="T28" fmla="*/ 52 w 70"/>
                  <a:gd name="T29" fmla="*/ 46 h 72"/>
                  <a:gd name="T30" fmla="*/ 60 w 70"/>
                  <a:gd name="T31" fmla="*/ 31 h 72"/>
                  <a:gd name="T32" fmla="*/ 38 w 70"/>
                  <a:gd name="T33" fmla="*/ 8 h 72"/>
                  <a:gd name="T34" fmla="*/ 10 w 70"/>
                  <a:gd name="T35" fmla="*/ 39 h 72"/>
                  <a:gd name="T36" fmla="*/ 34 w 70"/>
                  <a:gd name="T37" fmla="*/ 64 h 72"/>
                  <a:gd name="T38" fmla="*/ 49 w 70"/>
                  <a:gd name="T39" fmla="*/ 61 h 72"/>
                  <a:gd name="T40" fmla="*/ 50 w 70"/>
                  <a:gd name="T41" fmla="*/ 60 h 72"/>
                  <a:gd name="T42" fmla="*/ 52 w 70"/>
                  <a:gd name="T43" fmla="*/ 68 h 72"/>
                  <a:gd name="T44" fmla="*/ 51 w 70"/>
                  <a:gd name="T45" fmla="*/ 69 h 72"/>
                  <a:gd name="T46" fmla="*/ 32 w 70"/>
                  <a:gd name="T47" fmla="*/ 72 h 72"/>
                  <a:gd name="T48" fmla="*/ 39 w 70"/>
                  <a:gd name="T49" fmla="*/ 27 h 72"/>
                  <a:gd name="T50" fmla="*/ 28 w 70"/>
                  <a:gd name="T51" fmla="*/ 40 h 72"/>
                  <a:gd name="T52" fmla="*/ 32 w 70"/>
                  <a:gd name="T53" fmla="*/ 45 h 72"/>
                  <a:gd name="T54" fmla="*/ 39 w 70"/>
                  <a:gd name="T55" fmla="*/ 35 h 72"/>
                  <a:gd name="T56" fmla="*/ 41 w 70"/>
                  <a:gd name="T57" fmla="*/ 27 h 72"/>
                  <a:gd name="T58" fmla="*/ 39 w 70"/>
                  <a:gd name="T5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" h="72">
                    <a:moveTo>
                      <a:pt x="32" y="72"/>
                    </a:moveTo>
                    <a:cubicBezTo>
                      <a:pt x="16" y="72"/>
                      <a:pt x="0" y="61"/>
                      <a:pt x="0" y="40"/>
                    </a:cubicBezTo>
                    <a:cubicBezTo>
                      <a:pt x="0" y="17"/>
                      <a:pt x="16" y="0"/>
                      <a:pt x="39" y="0"/>
                    </a:cubicBezTo>
                    <a:cubicBezTo>
                      <a:pt x="57" y="0"/>
                      <a:pt x="70" y="13"/>
                      <a:pt x="70" y="30"/>
                    </a:cubicBezTo>
                    <a:cubicBezTo>
                      <a:pt x="70" y="45"/>
                      <a:pt x="62" y="55"/>
                      <a:pt x="50" y="55"/>
                    </a:cubicBezTo>
                    <a:cubicBezTo>
                      <a:pt x="45" y="55"/>
                      <a:pt x="42" y="53"/>
                      <a:pt x="41" y="49"/>
                    </a:cubicBezTo>
                    <a:cubicBezTo>
                      <a:pt x="37" y="53"/>
                      <a:pt x="33" y="55"/>
                      <a:pt x="28" y="55"/>
                    </a:cubicBezTo>
                    <a:cubicBezTo>
                      <a:pt x="21" y="55"/>
                      <a:pt x="16" y="50"/>
                      <a:pt x="16" y="41"/>
                    </a:cubicBezTo>
                    <a:cubicBezTo>
                      <a:pt x="16" y="27"/>
                      <a:pt x="26" y="16"/>
                      <a:pt x="40" y="16"/>
                    </a:cubicBezTo>
                    <a:cubicBezTo>
                      <a:pt x="45" y="16"/>
                      <a:pt x="50" y="18"/>
                      <a:pt x="53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43"/>
                      <a:pt x="50" y="45"/>
                      <a:pt x="51" y="46"/>
                    </a:cubicBezTo>
                    <a:cubicBezTo>
                      <a:pt x="51" y="46"/>
                      <a:pt x="51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6" y="46"/>
                      <a:pt x="60" y="42"/>
                      <a:pt x="60" y="31"/>
                    </a:cubicBezTo>
                    <a:cubicBezTo>
                      <a:pt x="60" y="17"/>
                      <a:pt x="51" y="8"/>
                      <a:pt x="38" y="8"/>
                    </a:cubicBezTo>
                    <a:cubicBezTo>
                      <a:pt x="24" y="8"/>
                      <a:pt x="10" y="19"/>
                      <a:pt x="10" y="39"/>
                    </a:cubicBezTo>
                    <a:cubicBezTo>
                      <a:pt x="10" y="54"/>
                      <a:pt x="19" y="64"/>
                      <a:pt x="34" y="64"/>
                    </a:cubicBezTo>
                    <a:cubicBezTo>
                      <a:pt x="39" y="64"/>
                      <a:pt x="45" y="63"/>
                      <a:pt x="49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45" y="71"/>
                      <a:pt x="40" y="72"/>
                      <a:pt x="32" y="72"/>
                    </a:cubicBezTo>
                    <a:close/>
                    <a:moveTo>
                      <a:pt x="39" y="27"/>
                    </a:moveTo>
                    <a:cubicBezTo>
                      <a:pt x="33" y="27"/>
                      <a:pt x="28" y="33"/>
                      <a:pt x="28" y="40"/>
                    </a:cubicBezTo>
                    <a:cubicBezTo>
                      <a:pt x="28" y="42"/>
                      <a:pt x="29" y="45"/>
                      <a:pt x="32" y="45"/>
                    </a:cubicBezTo>
                    <a:cubicBezTo>
                      <a:pt x="35" y="45"/>
                      <a:pt x="39" y="41"/>
                      <a:pt x="39" y="35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7"/>
                      <a:pt x="3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3"/>
              <p:cNvSpPr>
                <a:spLocks noEditPoints="1"/>
              </p:cNvSpPr>
              <p:nvPr/>
            </p:nvSpPr>
            <p:spPr bwMode="auto">
              <a:xfrm>
                <a:off x="2678" y="1431"/>
                <a:ext cx="404" cy="377"/>
              </a:xfrm>
              <a:custGeom>
                <a:avLst/>
                <a:gdLst>
                  <a:gd name="T0" fmla="*/ 4 w 168"/>
                  <a:gd name="T1" fmla="*/ 157 h 157"/>
                  <a:gd name="T2" fmla="*/ 0 w 168"/>
                  <a:gd name="T3" fmla="*/ 153 h 157"/>
                  <a:gd name="T4" fmla="*/ 0 w 168"/>
                  <a:gd name="T5" fmla="*/ 51 h 157"/>
                  <a:gd name="T6" fmla="*/ 2 w 168"/>
                  <a:gd name="T7" fmla="*/ 47 h 157"/>
                  <a:gd name="T8" fmla="*/ 17 w 168"/>
                  <a:gd name="T9" fmla="*/ 37 h 157"/>
                  <a:gd name="T10" fmla="*/ 17 w 168"/>
                  <a:gd name="T11" fmla="*/ 14 h 157"/>
                  <a:gd name="T12" fmla="*/ 21 w 168"/>
                  <a:gd name="T13" fmla="*/ 10 h 157"/>
                  <a:gd name="T14" fmla="*/ 59 w 168"/>
                  <a:gd name="T15" fmla="*/ 10 h 157"/>
                  <a:gd name="T16" fmla="*/ 73 w 168"/>
                  <a:gd name="T17" fmla="*/ 2 h 157"/>
                  <a:gd name="T18" fmla="*/ 84 w 168"/>
                  <a:gd name="T19" fmla="*/ 0 h 157"/>
                  <a:gd name="T20" fmla="*/ 94 w 168"/>
                  <a:gd name="T21" fmla="*/ 2 h 157"/>
                  <a:gd name="T22" fmla="*/ 109 w 168"/>
                  <a:gd name="T23" fmla="*/ 10 h 157"/>
                  <a:gd name="T24" fmla="*/ 147 w 168"/>
                  <a:gd name="T25" fmla="*/ 10 h 157"/>
                  <a:gd name="T26" fmla="*/ 151 w 168"/>
                  <a:gd name="T27" fmla="*/ 14 h 157"/>
                  <a:gd name="T28" fmla="*/ 151 w 168"/>
                  <a:gd name="T29" fmla="*/ 37 h 157"/>
                  <a:gd name="T30" fmla="*/ 166 w 168"/>
                  <a:gd name="T31" fmla="*/ 47 h 157"/>
                  <a:gd name="T32" fmla="*/ 168 w 168"/>
                  <a:gd name="T33" fmla="*/ 51 h 157"/>
                  <a:gd name="T34" fmla="*/ 168 w 168"/>
                  <a:gd name="T35" fmla="*/ 153 h 157"/>
                  <a:gd name="T36" fmla="*/ 164 w 168"/>
                  <a:gd name="T37" fmla="*/ 157 h 157"/>
                  <a:gd name="T38" fmla="*/ 4 w 168"/>
                  <a:gd name="T39" fmla="*/ 157 h 157"/>
                  <a:gd name="T40" fmla="*/ 154 w 168"/>
                  <a:gd name="T41" fmla="*/ 148 h 157"/>
                  <a:gd name="T42" fmla="*/ 107 w 168"/>
                  <a:gd name="T43" fmla="*/ 106 h 157"/>
                  <a:gd name="T44" fmla="*/ 60 w 168"/>
                  <a:gd name="T45" fmla="*/ 106 h 157"/>
                  <a:gd name="T46" fmla="*/ 13 w 168"/>
                  <a:gd name="T47" fmla="*/ 148 h 157"/>
                  <a:gd name="T48" fmla="*/ 154 w 168"/>
                  <a:gd name="T49" fmla="*/ 148 h 157"/>
                  <a:gd name="T50" fmla="*/ 8 w 168"/>
                  <a:gd name="T51" fmla="*/ 142 h 157"/>
                  <a:gd name="T52" fmla="*/ 45 w 168"/>
                  <a:gd name="T53" fmla="*/ 105 h 157"/>
                  <a:gd name="T54" fmla="*/ 8 w 168"/>
                  <a:gd name="T55" fmla="*/ 62 h 157"/>
                  <a:gd name="T56" fmla="*/ 8 w 168"/>
                  <a:gd name="T57" fmla="*/ 142 h 157"/>
                  <a:gd name="T58" fmla="*/ 122 w 168"/>
                  <a:gd name="T59" fmla="*/ 105 h 157"/>
                  <a:gd name="T60" fmla="*/ 160 w 168"/>
                  <a:gd name="T61" fmla="*/ 142 h 157"/>
                  <a:gd name="T62" fmla="*/ 160 w 168"/>
                  <a:gd name="T63" fmla="*/ 62 h 157"/>
                  <a:gd name="T64" fmla="*/ 122 w 168"/>
                  <a:gd name="T65" fmla="*/ 105 h 157"/>
                  <a:gd name="T66" fmla="*/ 52 w 168"/>
                  <a:gd name="T67" fmla="*/ 100 h 157"/>
                  <a:gd name="T68" fmla="*/ 60 w 168"/>
                  <a:gd name="T69" fmla="*/ 97 h 157"/>
                  <a:gd name="T70" fmla="*/ 107 w 168"/>
                  <a:gd name="T71" fmla="*/ 97 h 157"/>
                  <a:gd name="T72" fmla="*/ 116 w 168"/>
                  <a:gd name="T73" fmla="*/ 100 h 157"/>
                  <a:gd name="T74" fmla="*/ 143 w 168"/>
                  <a:gd name="T75" fmla="*/ 69 h 157"/>
                  <a:gd name="T76" fmla="*/ 143 w 168"/>
                  <a:gd name="T77" fmla="*/ 19 h 157"/>
                  <a:gd name="T78" fmla="*/ 25 w 168"/>
                  <a:gd name="T79" fmla="*/ 19 h 157"/>
                  <a:gd name="T80" fmla="*/ 25 w 168"/>
                  <a:gd name="T81" fmla="*/ 69 h 157"/>
                  <a:gd name="T82" fmla="*/ 52 w 168"/>
                  <a:gd name="T83" fmla="*/ 100 h 157"/>
                  <a:gd name="T84" fmla="*/ 151 w 168"/>
                  <a:gd name="T85" fmla="*/ 59 h 157"/>
                  <a:gd name="T86" fmla="*/ 157 w 168"/>
                  <a:gd name="T87" fmla="*/ 51 h 157"/>
                  <a:gd name="T88" fmla="*/ 151 w 168"/>
                  <a:gd name="T89" fmla="*/ 47 h 157"/>
                  <a:gd name="T90" fmla="*/ 151 w 168"/>
                  <a:gd name="T91" fmla="*/ 59 h 157"/>
                  <a:gd name="T92" fmla="*/ 17 w 168"/>
                  <a:gd name="T93" fmla="*/ 59 h 157"/>
                  <a:gd name="T94" fmla="*/ 17 w 168"/>
                  <a:gd name="T95" fmla="*/ 47 h 157"/>
                  <a:gd name="T96" fmla="*/ 10 w 168"/>
                  <a:gd name="T97" fmla="*/ 51 h 157"/>
                  <a:gd name="T98" fmla="*/ 17 w 168"/>
                  <a:gd name="T99" fmla="*/ 59 h 157"/>
                  <a:gd name="T100" fmla="*/ 93 w 168"/>
                  <a:gd name="T101" fmla="*/ 10 h 157"/>
                  <a:gd name="T102" fmla="*/ 91 w 168"/>
                  <a:gd name="T103" fmla="*/ 10 h 157"/>
                  <a:gd name="T104" fmla="*/ 84 w 168"/>
                  <a:gd name="T105" fmla="*/ 8 h 157"/>
                  <a:gd name="T106" fmla="*/ 76 w 168"/>
                  <a:gd name="T107" fmla="*/ 10 h 157"/>
                  <a:gd name="T108" fmla="*/ 75 w 168"/>
                  <a:gd name="T109" fmla="*/ 10 h 157"/>
                  <a:gd name="T110" fmla="*/ 93 w 168"/>
                  <a:gd name="T111" fmla="*/ 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8" h="157">
                    <a:moveTo>
                      <a:pt x="4" y="157"/>
                    </a:moveTo>
                    <a:cubicBezTo>
                      <a:pt x="1" y="157"/>
                      <a:pt x="0" y="154"/>
                      <a:pt x="0" y="15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48"/>
                      <a:pt x="2" y="47"/>
                      <a:pt x="2" y="47"/>
                    </a:cubicBezTo>
                    <a:cubicBezTo>
                      <a:pt x="4" y="46"/>
                      <a:pt x="9" y="42"/>
                      <a:pt x="17" y="3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2"/>
                      <a:pt x="19" y="10"/>
                      <a:pt x="21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7" y="5"/>
                      <a:pt x="72" y="2"/>
                      <a:pt x="73" y="2"/>
                    </a:cubicBezTo>
                    <a:cubicBezTo>
                      <a:pt x="76" y="1"/>
                      <a:pt x="80" y="0"/>
                      <a:pt x="84" y="0"/>
                    </a:cubicBezTo>
                    <a:cubicBezTo>
                      <a:pt x="88" y="0"/>
                      <a:pt x="92" y="1"/>
                      <a:pt x="94" y="2"/>
                    </a:cubicBezTo>
                    <a:cubicBezTo>
                      <a:pt x="96" y="2"/>
                      <a:pt x="101" y="5"/>
                      <a:pt x="109" y="10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9" y="10"/>
                      <a:pt x="151" y="12"/>
                      <a:pt x="151" y="14"/>
                    </a:cubicBezTo>
                    <a:cubicBezTo>
                      <a:pt x="151" y="37"/>
                      <a:pt x="151" y="37"/>
                      <a:pt x="151" y="37"/>
                    </a:cubicBezTo>
                    <a:cubicBezTo>
                      <a:pt x="158" y="42"/>
                      <a:pt x="164" y="46"/>
                      <a:pt x="166" y="47"/>
                    </a:cubicBezTo>
                    <a:cubicBezTo>
                      <a:pt x="166" y="47"/>
                      <a:pt x="168" y="49"/>
                      <a:pt x="168" y="51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5"/>
                      <a:pt x="166" y="157"/>
                      <a:pt x="164" y="157"/>
                    </a:cubicBezTo>
                    <a:lnTo>
                      <a:pt x="4" y="157"/>
                    </a:lnTo>
                    <a:close/>
                    <a:moveTo>
                      <a:pt x="154" y="148"/>
                    </a:moveTo>
                    <a:cubicBezTo>
                      <a:pt x="132" y="124"/>
                      <a:pt x="112" y="106"/>
                      <a:pt x="107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6" y="106"/>
                      <a:pt x="35" y="124"/>
                      <a:pt x="13" y="148"/>
                    </a:cubicBezTo>
                    <a:lnTo>
                      <a:pt x="154" y="148"/>
                    </a:lnTo>
                    <a:close/>
                    <a:moveTo>
                      <a:pt x="8" y="142"/>
                    </a:moveTo>
                    <a:cubicBezTo>
                      <a:pt x="18" y="131"/>
                      <a:pt x="33" y="115"/>
                      <a:pt x="45" y="105"/>
                    </a:cubicBezTo>
                    <a:cubicBezTo>
                      <a:pt x="8" y="62"/>
                      <a:pt x="8" y="62"/>
                      <a:pt x="8" y="62"/>
                    </a:cubicBezTo>
                    <a:lnTo>
                      <a:pt x="8" y="142"/>
                    </a:lnTo>
                    <a:close/>
                    <a:moveTo>
                      <a:pt x="122" y="105"/>
                    </a:moveTo>
                    <a:cubicBezTo>
                      <a:pt x="135" y="115"/>
                      <a:pt x="150" y="131"/>
                      <a:pt x="160" y="142"/>
                    </a:cubicBezTo>
                    <a:cubicBezTo>
                      <a:pt x="160" y="62"/>
                      <a:pt x="160" y="62"/>
                      <a:pt x="160" y="62"/>
                    </a:cubicBezTo>
                    <a:lnTo>
                      <a:pt x="122" y="105"/>
                    </a:lnTo>
                    <a:close/>
                    <a:moveTo>
                      <a:pt x="52" y="100"/>
                    </a:moveTo>
                    <a:cubicBezTo>
                      <a:pt x="56" y="98"/>
                      <a:pt x="58" y="97"/>
                      <a:pt x="60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9" y="97"/>
                      <a:pt x="112" y="98"/>
                      <a:pt x="116" y="100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3" y="19"/>
                      <a:pt x="143" y="19"/>
                      <a:pt x="1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69"/>
                      <a:pt x="25" y="69"/>
                      <a:pt x="25" y="69"/>
                    </a:cubicBezTo>
                    <a:lnTo>
                      <a:pt x="52" y="100"/>
                    </a:lnTo>
                    <a:close/>
                    <a:moveTo>
                      <a:pt x="151" y="59"/>
                    </a:moveTo>
                    <a:cubicBezTo>
                      <a:pt x="157" y="51"/>
                      <a:pt x="157" y="51"/>
                      <a:pt x="157" y="51"/>
                    </a:cubicBezTo>
                    <a:cubicBezTo>
                      <a:pt x="151" y="47"/>
                      <a:pt x="151" y="47"/>
                      <a:pt x="151" y="47"/>
                    </a:cubicBezTo>
                    <a:lnTo>
                      <a:pt x="151" y="59"/>
                    </a:lnTo>
                    <a:close/>
                    <a:moveTo>
                      <a:pt x="17" y="59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0" y="51"/>
                      <a:pt x="10" y="51"/>
                      <a:pt x="10" y="51"/>
                    </a:cubicBezTo>
                    <a:lnTo>
                      <a:pt x="17" y="59"/>
                    </a:lnTo>
                    <a:close/>
                    <a:moveTo>
                      <a:pt x="93" y="10"/>
                    </a:moveTo>
                    <a:cubicBezTo>
                      <a:pt x="92" y="10"/>
                      <a:pt x="92" y="10"/>
                      <a:pt x="91" y="10"/>
                    </a:cubicBezTo>
                    <a:cubicBezTo>
                      <a:pt x="90" y="9"/>
                      <a:pt x="87" y="8"/>
                      <a:pt x="84" y="8"/>
                    </a:cubicBezTo>
                    <a:cubicBezTo>
                      <a:pt x="81" y="8"/>
                      <a:pt x="78" y="9"/>
                      <a:pt x="76" y="10"/>
                    </a:cubicBezTo>
                    <a:cubicBezTo>
                      <a:pt x="76" y="10"/>
                      <a:pt x="76" y="10"/>
                      <a:pt x="75" y="10"/>
                    </a:cubicBezTo>
                    <a:lnTo>
                      <a:pt x="93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3" name="TextBox 12"/>
          <p:cNvSpPr txBox="1"/>
          <p:nvPr>
            <p:custDataLst>
              <p:tags r:id="rId8"/>
            </p:custDataLst>
          </p:nvPr>
        </p:nvSpPr>
        <p:spPr>
          <a:xfrm>
            <a:off x="1135378" y="1259779"/>
            <a:ext cx="2160000" cy="216027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1"/>
            </a:solidFill>
          </a:ln>
        </p:spPr>
        <p:txBody>
          <a:bodyPr wrap="none" tIns="0" bIns="45720" rtlCol="0" anchor="ctr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3600" b="1" kern="0" dirty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t>Merci</a:t>
            </a:r>
          </a:p>
        </p:txBody>
      </p:sp>
      <p:sp>
        <p:nvSpPr>
          <p:cNvPr id="25" name="Freeform 104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5132577" y="2604424"/>
            <a:ext cx="435600" cy="433655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solidFill>
            <a:schemeClr val="accent2"/>
          </a:solidFill>
          <a:ln w="1905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32" name="Rectangle 31"/>
          <p:cNvSpPr/>
          <p:nvPr>
            <p:custDataLst>
              <p:tags r:id="rId10"/>
            </p:custDataLst>
          </p:nvPr>
        </p:nvSpPr>
        <p:spPr>
          <a:xfrm>
            <a:off x="5611630" y="2704162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customercarewords.com</a:t>
            </a:r>
          </a:p>
        </p:txBody>
      </p:sp>
      <p:sp>
        <p:nvSpPr>
          <p:cNvPr id="40" name="Rectangle 39"/>
          <p:cNvSpPr/>
          <p:nvPr>
            <p:custDataLst>
              <p:tags r:id="rId11"/>
            </p:custDataLst>
          </p:nvPr>
        </p:nvSpPr>
        <p:spPr>
          <a:xfrm>
            <a:off x="5080748" y="2710828"/>
            <a:ext cx="5644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libri" panose="020F0502020204030204" pitchFamily="34" charset="0"/>
                <a:cs typeface="Helvetica" panose="020B0604020202020204" pitchFamily="34" charset="0"/>
              </a:rPr>
              <a:t>WWW.</a:t>
            </a:r>
          </a:p>
        </p:txBody>
      </p:sp>
    </p:spTree>
    <p:extLst>
      <p:ext uri="{BB962C8B-B14F-4D97-AF65-F5344CB8AC3E}">
        <p14:creationId xmlns:p14="http://schemas.microsoft.com/office/powerpoint/2010/main" val="2500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46" grpId="0"/>
          <p:bldP spid="51" grpId="0"/>
          <p:bldP spid="13" grpId="0" animBg="1"/>
          <p:bldP spid="32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46" grpId="0"/>
          <p:bldP spid="51" grpId="0"/>
          <p:bldP spid="13" grpId="0" animBg="1"/>
          <p:bldP spid="32" grpId="0"/>
          <p:bldP spid="40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672900"/>
            <a:ext cx="7427913" cy="592138"/>
          </a:xfrm>
        </p:spPr>
        <p:txBody>
          <a:bodyPr/>
          <a:lstStyle/>
          <a:p>
            <a:r>
              <a:rPr lang="fr-CA" altLang="nl-BE" sz="1800" smtClean="0"/>
              <a:t>L’hypothèse d’aujourd’hui</a:t>
            </a:r>
            <a:endParaRPr lang="fr-CA" altLang="nl-BE" sz="1800" noProof="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6006" y="1237305"/>
            <a:ext cx="3407959" cy="3298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3805" y="1291309"/>
            <a:ext cx="1156995" cy="33855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 smtClean="0">
                <a:solidFill>
                  <a:schemeClr val="accent4">
                    <a:lumMod val="75000"/>
                  </a:schemeClr>
                </a:solidFill>
                <a:latin typeface="Helvetica Light"/>
                <a:cs typeface="Helvetica Light"/>
              </a:rPr>
              <a:t>Catégorie</a:t>
            </a:r>
            <a:endParaRPr lang="en-CA" sz="1600" dirty="0" smtClean="0">
              <a:solidFill>
                <a:schemeClr val="accent4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627" y="4697764"/>
            <a:ext cx="6631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d’identification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des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principales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Commission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européene</a:t>
            </a:r>
            <a:endParaRPr lang="en-CA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749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1104900"/>
            <a:ext cx="7427913" cy="592138"/>
          </a:xfrm>
        </p:spPr>
        <p:txBody>
          <a:bodyPr/>
          <a:lstStyle/>
          <a:p>
            <a:r>
              <a:rPr lang="fr-CA" altLang="nl-BE" sz="1800" noProof="0" dirty="0"/>
              <a:t>Financement, subventions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0" y="1870075"/>
            <a:ext cx="4184650" cy="2646363"/>
          </a:xfrm>
        </p:spPr>
        <p:txBody>
          <a:bodyPr/>
          <a:lstStyle/>
          <a:p>
            <a:pPr marL="0" indent="0">
              <a:buNone/>
            </a:pPr>
            <a:r>
              <a:rPr lang="fr-CA" altLang="nl-BE" sz="1500" noProof="0" dirty="0"/>
              <a:t>Instruction : </a:t>
            </a:r>
            <a:endParaRPr lang="fr-CA" altLang="nl-BE" sz="1500" b="1" noProof="0" dirty="0"/>
          </a:p>
          <a:p>
            <a:pPr marL="0" indent="0">
              <a:buNone/>
            </a:pPr>
            <a:r>
              <a:rPr lang="fr-CA" altLang="nl-BE" sz="1500" b="1" noProof="0" dirty="0"/>
              <a:t>Un chercheur veut commencer un nouveau projet. Découvrez s’il y a une subvention de l’UE disponible.</a:t>
            </a:r>
          </a:p>
          <a:p>
            <a:pPr marL="0" indent="0">
              <a:buNone/>
            </a:pPr>
            <a:endParaRPr lang="fr-CA" altLang="nl-BE" sz="1500" noProof="0" dirty="0"/>
          </a:p>
        </p:txBody>
      </p:sp>
      <p:sp>
        <p:nvSpPr>
          <p:cNvPr id="6" name="TextBox 5"/>
          <p:cNvSpPr txBox="1"/>
          <p:nvPr>
            <p:custDataLst>
              <p:tags r:id="rId3"/>
            </p:custDataLst>
          </p:nvPr>
        </p:nvSpPr>
        <p:spPr>
          <a:xfrm>
            <a:off x="6636463" y="987503"/>
            <a:ext cx="2105628" cy="306467"/>
          </a:xfrm>
          <a:prstGeom prst="flowChartAlternateProcess">
            <a:avLst/>
          </a:prstGeom>
          <a:solidFill>
            <a:srgbClr val="FFFF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rPr>
              <a:t>Tâche principale 3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73166" y="1499785"/>
            <a:ext cx="3468925" cy="31092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2514" y="1394821"/>
            <a:ext cx="21191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Hypothèse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(</a:t>
            </a:r>
            <a:r>
              <a:rPr lang="en-CA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niveau</a:t>
            </a:r>
            <a:r>
              <a:rPr lang="en-CA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627" y="4697764"/>
            <a:ext cx="6631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d’identification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des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principales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Commission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européene</a:t>
            </a:r>
            <a:endParaRPr lang="en-CA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6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874713"/>
            <a:ext cx="7427913" cy="592137"/>
          </a:xfrm>
        </p:spPr>
        <p:txBody>
          <a:bodyPr/>
          <a:lstStyle/>
          <a:p>
            <a:r>
              <a:rPr lang="fr-CA" altLang="nl-BE" sz="1800" noProof="0" dirty="0"/>
              <a:t>Financement, subventions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0" y="1442200"/>
            <a:ext cx="7531100" cy="541338"/>
          </a:xfrm>
        </p:spPr>
        <p:txBody>
          <a:bodyPr/>
          <a:lstStyle/>
          <a:p>
            <a:pPr marL="0" indent="0">
              <a:buNone/>
            </a:pPr>
            <a:r>
              <a:rPr lang="fr-FR" altLang="nl-BE" sz="1350" dirty="0"/>
              <a:t>Un chercheur veut commencer un nouveau projet. Découvrez s’il y a une subvention de l’UE disponible.</a:t>
            </a:r>
          </a:p>
          <a:p>
            <a:pPr marL="0" indent="0">
              <a:buNone/>
            </a:pPr>
            <a:endParaRPr lang="fr-CA" altLang="nl-BE" sz="1350" noProof="0" dirty="0"/>
          </a:p>
        </p:txBody>
      </p:sp>
      <p:pic>
        <p:nvPicPr>
          <p:cNvPr id="28679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96" y="2365226"/>
            <a:ext cx="2700338" cy="191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2312354" y="1821272"/>
            <a:ext cx="1128023" cy="37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altLang="nl-BE" sz="1350" b="1" i="0" u="none" strike="noStrike" kern="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Ronde 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BBF48FA-B886-4E4D-9FDA-68262694FED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6040974" y="1822407"/>
            <a:ext cx="1128023" cy="37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•"/>
              <a:defRPr sz="2400" i="1">
                <a:solidFill>
                  <a:srgbClr val="0F5494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altLang="nl-BE" sz="1350" b="1" i="0" u="none" strike="noStrike" kern="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/>
                <a:ea typeface="MS PGothic" pitchFamily="34" charset="-128"/>
              </a:rPr>
              <a:t>Ronde 1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258647" y="2144900"/>
            <a:ext cx="2755631" cy="2584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280F815-0019-4DDB-B312-EAD6DABFF07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116183" y="1001903"/>
            <a:ext cx="2105628" cy="306467"/>
          </a:xfrm>
          <a:prstGeom prst="flowChartAlternateProcess">
            <a:avLst/>
          </a:prstGeom>
          <a:solidFill>
            <a:srgbClr val="FFFF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200" b="1" i="0" u="none" strike="noStrike" kern="1200" cap="none" spc="0" normalizeH="0" baseline="0" noProof="0" dirty="0">
                <a:ln>
                  <a:noFill/>
                </a:ln>
                <a:solidFill>
                  <a:srgbClr val="0F5494"/>
                </a:solidFill>
                <a:effectLst/>
                <a:uLnTx/>
                <a:uFillTx/>
                <a:latin typeface="Verdana" panose="020B0604030504040204" pitchFamily="34" charset="0"/>
                <a:ea typeface="MS PGothic" panose="020B0600070205080204" pitchFamily="34" charset="-128"/>
                <a:cs typeface="+mn-cs"/>
              </a:rPr>
              <a:t>Tâche principale 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82652" y="2042390"/>
            <a:ext cx="81913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accent4">
                    <a:lumMod val="75000"/>
                  </a:schemeClr>
                </a:solidFill>
                <a:latin typeface="Helvetica Light"/>
                <a:cs typeface="Helvetica Light"/>
              </a:rPr>
              <a:t>Catégorie</a:t>
            </a:r>
            <a:endParaRPr lang="en-CA" sz="1000" dirty="0" smtClean="0">
              <a:solidFill>
                <a:schemeClr val="accent4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1569" y="2052688"/>
            <a:ext cx="92045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accent4">
                    <a:lumMod val="75000"/>
                  </a:schemeClr>
                </a:solidFill>
                <a:latin typeface="Helvetica Light"/>
                <a:cs typeface="Helvetica Light"/>
              </a:rPr>
              <a:t>Pourcentage</a:t>
            </a:r>
            <a:endParaRPr lang="en-CA" sz="1000" dirty="0" smtClean="0">
              <a:solidFill>
                <a:schemeClr val="accent4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58299" y="2979245"/>
            <a:ext cx="667014" cy="24622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Succès</a:t>
            </a:r>
            <a:endParaRPr lang="en-CA" sz="10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05921" y="3113108"/>
            <a:ext cx="667014" cy="24622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Échec</a:t>
            </a:r>
            <a:endParaRPr lang="en-CA" sz="1000" dirty="0" smtClean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627" y="4740964"/>
            <a:ext cx="6631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Source :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projet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d’identification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des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tâches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principales</a:t>
            </a:r>
            <a:r>
              <a:rPr lang="en-CA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, Commission </a:t>
            </a:r>
            <a:r>
              <a:rPr lang="en-CA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européene</a:t>
            </a:r>
            <a:endParaRPr lang="en-CA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8426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56366|-13593164|-13155766|-3334100|-3351552|Treasury Board&quot;,&quot;Id&quot;:&quot;5a8cce593532311e88956185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I" val="TaskPerformance"/>
  <p:tag name="NIITEM" val="Task"/>
  <p:tag name="NITASK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I" val="TaskText-Current"/>
  <p:tag name="NIITEM" val="empty"/>
  <p:tag name="NITASK" val="1"/>
  <p:tag name="NITEXT" val="$TDN"/>
  <p:tag name="NUM" val="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I" val="TaskText-Current"/>
  <p:tag name="NIITEM" val="empty"/>
  <p:tag name="NITASK" val="1"/>
  <p:tag name="NITEXT" val="$TMT"/>
  <p:tag name="NUM" val="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I" val="TaskText-Current"/>
  <p:tag name="NIITEM" val="empty"/>
  <p:tag name="NITASK" val="1"/>
  <p:tag name="NITEXT" val="$TTT"/>
  <p:tag name="NUM" val="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2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rgbClr val="FF0000"/>
          </a:solidFill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miter lim="800000"/>
          <a:headEnd type="none" w="med" len="med"/>
          <a:tailEnd type="triangl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solidFill>
          <a:srgbClr val="FFFFFF"/>
        </a:solidFill>
        <a:ln w="38100">
          <a:solidFill>
            <a:srgbClr val="FF0000"/>
          </a:solidFill>
        </a:ln>
      </a:spPr>
      <a:bodyPr wrap="square" rtlCol="0">
        <a:spAutoFit/>
      </a:bodyPr>
      <a:lstStyle>
        <a:defPPr algn="ctr" defTabSz="914400" fontAlgn="base">
          <a:spcBef>
            <a:spcPct val="0"/>
          </a:spcBef>
          <a:spcAft>
            <a:spcPct val="0"/>
          </a:spcAft>
          <a:defRPr sz="2800" b="1" kern="0" dirty="0" smtClean="0">
            <a:solidFill>
              <a:srgbClr val="015D8B"/>
            </a:solidFill>
            <a:latin typeface="+mj-lt"/>
            <a:cs typeface="Arial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7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C_Template_Widescreen.potx" id="{74160655-A0D0-42A2-87D2-3FA72BDFBB6B}" vid="{2D379A06-F904-4E16-936F-CF6CC23C5393}"/>
    </a:ext>
  </a:extLst>
</a:theme>
</file>

<file path=ppt/theme/theme6.xml><?xml version="1.0" encoding="utf-8"?>
<a:theme xmlns:a="http://schemas.openxmlformats.org/drawingml/2006/main" name="4_CC Template">
  <a:themeElements>
    <a:clrScheme name="">
      <a:dk1>
        <a:srgbClr val="015D8B"/>
      </a:dk1>
      <a:lt1>
        <a:srgbClr val="FFFFFF"/>
      </a:lt1>
      <a:dk2>
        <a:srgbClr val="014B65"/>
      </a:dk2>
      <a:lt2>
        <a:srgbClr val="5F5F5F"/>
      </a:lt2>
      <a:accent1>
        <a:srgbClr val="FF461B"/>
      </a:accent1>
      <a:accent2>
        <a:srgbClr val="87E02E"/>
      </a:accent2>
      <a:accent3>
        <a:srgbClr val="FFFFFF"/>
      </a:accent3>
      <a:accent4>
        <a:srgbClr val="014E76"/>
      </a:accent4>
      <a:accent5>
        <a:srgbClr val="FFB0AB"/>
      </a:accent5>
      <a:accent6>
        <a:srgbClr val="7ACB29"/>
      </a:accent6>
      <a:hlink>
        <a:srgbClr val="0066FF"/>
      </a:hlink>
      <a:folHlink>
        <a:srgbClr val="D6009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blank">
  <a:themeElements>
    <a:clrScheme name="Slide_Mas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lide_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F5494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3175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F5494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Slide_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8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2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724</Words>
  <Application>Microsoft Office PowerPoint</Application>
  <PresentationFormat>On-screen Show (16:9)</PresentationFormat>
  <Paragraphs>218</Paragraphs>
  <Slides>64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64</vt:i4>
      </vt:variant>
    </vt:vector>
  </HeadingPairs>
  <TitlesOfParts>
    <vt:vector size="84" baseType="lpstr">
      <vt:lpstr>MS PGothic</vt:lpstr>
      <vt:lpstr>MS PGothic</vt:lpstr>
      <vt:lpstr>Arial</vt:lpstr>
      <vt:lpstr>Calibri</vt:lpstr>
      <vt:lpstr>Calibri Light</vt:lpstr>
      <vt:lpstr>Eurostile</vt:lpstr>
      <vt:lpstr>Helvetica</vt:lpstr>
      <vt:lpstr>Helvetica Light</vt:lpstr>
      <vt:lpstr>Times New Roman</vt:lpstr>
      <vt:lpstr>Verdana</vt:lpstr>
      <vt:lpstr>Wingdings</vt:lpstr>
      <vt:lpstr>Office Theme</vt:lpstr>
      <vt:lpstr>1_Office Theme</vt:lpstr>
      <vt:lpstr>3_Office Theme</vt:lpstr>
      <vt:lpstr>12_Office Theme</vt:lpstr>
      <vt:lpstr>17_Office Theme</vt:lpstr>
      <vt:lpstr>4_CC Template</vt:lpstr>
      <vt:lpstr>3_blank</vt:lpstr>
      <vt:lpstr>2_Office Theme</vt:lpstr>
      <vt:lpstr>8_Office Theme</vt:lpstr>
      <vt:lpstr>Améliorer l’expérience du client avec les tâches principales Partie 3</vt:lpstr>
      <vt:lpstr>PowerPoint Presentation</vt:lpstr>
      <vt:lpstr>PowerPoint Presentation</vt:lpstr>
      <vt:lpstr>30 catégories pour le triage</vt:lpstr>
      <vt:lpstr>Méthodologie de triage par cartes</vt:lpstr>
      <vt:lpstr>PowerPoint Presentation</vt:lpstr>
      <vt:lpstr>L’hypothèse d’aujourd’hui</vt:lpstr>
      <vt:lpstr>Financement, subventions</vt:lpstr>
      <vt:lpstr>Financement, subventions</vt:lpstr>
      <vt:lpstr>PowerPoint Presentation</vt:lpstr>
      <vt:lpstr>Financement, subventions</vt:lpstr>
      <vt:lpstr>Financement, subventions</vt:lpstr>
      <vt:lpstr>Résultats du test : résultat global</vt:lpstr>
      <vt:lpstr>PowerPoint Presentation</vt:lpstr>
      <vt:lpstr>PowerPoint Presentation</vt:lpstr>
      <vt:lpstr>Résultats globaux : réussite, échec et délais</vt:lpstr>
      <vt:lpstr>8 à 12 tâches principales</vt:lpstr>
      <vt:lpstr>Tâches principales des citoyens du National Health Service (Services de santé nationale) du Royaume-Uni</vt:lpstr>
      <vt:lpstr>Hôpitaux norvégiens : Les 20 principales tâches</vt:lpstr>
      <vt:lpstr>Veuillez regarder la liste suivante et choisissez les 5 principales raisons de votre venue à l’OCDE.</vt:lpstr>
      <vt:lpstr>Choisir quelles tâches à mesurer</vt:lpstr>
      <vt:lpstr>5 à 8 clients (pour identifier les problems sous-jacents)</vt:lpstr>
      <vt:lpstr>13 à 18 clients (pour des données statistiquement fiables)</vt:lpstr>
      <vt:lpstr>PowerPoint Presentation</vt:lpstr>
      <vt:lpstr>Instructions de la tâche</vt:lpstr>
      <vt:lpstr>Créer des instructions de tâche – Représentatifs, typiques, corrigibles</vt:lpstr>
      <vt:lpstr>Créer des instructions de tâche – Répétable</vt:lpstr>
      <vt:lpstr>Créer des instructions de tâche – Aucun indice caché</vt:lpstr>
      <vt:lpstr>Créer des instructions de tâche – 30 mots ou moins</vt:lpstr>
      <vt:lpstr>Parcours des clients</vt:lpstr>
      <vt:lpstr>Parcours des clients pour les instructions de tâches</vt:lpstr>
      <vt:lpstr>Créer des instructions de tâche Délai ciblé</vt:lpstr>
      <vt:lpstr>OBSERVATIONS À DISTANCE</vt:lpstr>
      <vt:lpstr>PLUS RAPIDES</vt:lpstr>
      <vt:lpstr>MOINS CHÈRES</vt:lpstr>
      <vt:lpstr>MEILLEURES</vt:lpstr>
      <vt:lpstr>Compétences requises pour mesurer</vt:lpstr>
      <vt:lpstr>Compétences requises pour mesurer – Ce qu’il NE faut PAS faire</vt:lpstr>
      <vt:lpstr>Résultats globaux : Réussite, échec et délais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TBS-SCT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 Customer Experience with Top Tasks</dc:title>
  <dc:creator>Smith, Peter</dc:creator>
  <cp:lastModifiedBy>Smith, Peter</cp:lastModifiedBy>
  <cp:revision>133</cp:revision>
  <dcterms:created xsi:type="dcterms:W3CDTF">2018-02-09T21:09:35Z</dcterms:created>
  <dcterms:modified xsi:type="dcterms:W3CDTF">2018-02-21T01:41:46Z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901103ce-8c59-456e-a11d-543aa7fe9f68</vt:lpwstr>
  </property>
  <property fmtid="{D5CDD505-2E9C-101B-9397-08002B2CF9AE}" pid="3" name="TBSSCTCLASSIFICATION">
    <vt:lpwstr>No Classification Selected</vt:lpwstr>
  </property>
  <property fmtid="{D5CDD505-2E9C-101B-9397-08002B2CF9AE}" pid="4" name="SECCLASS">
    <vt:lpwstr>CLASSN</vt:lpwstr>
  </property>
</Properties>
</file>